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aleway"/>
      <p:regular r:id="rId30"/>
      <p:bold r:id="rId31"/>
      <p:italic r:id="rId32"/>
      <p:boldItalic r:id="rId33"/>
    </p:embeddedFont>
    <p:embeddedFont>
      <p:font typeface="Poppins"/>
      <p:regular r:id="rId34"/>
      <p:bold r:id="rId35"/>
      <p:italic r:id="rId36"/>
      <p:boldItalic r:id="rId37"/>
    </p:embeddedFont>
    <p:embeddedFont>
      <p:font typeface="Lora"/>
      <p:regular r:id="rId38"/>
      <p:bold r:id="rId39"/>
      <p:italic r:id="rId40"/>
      <p:boldItalic r:id="rId41"/>
    </p:embeddedFont>
    <p:embeddedFont>
      <p:font typeface="Poppins SemiBold"/>
      <p:regular r:id="rId42"/>
      <p:bold r:id="rId43"/>
      <p:italic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i1soePwNoZlhmfGVgNaSYnE5qC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42" Type="http://schemas.openxmlformats.org/officeDocument/2006/relationships/font" Target="fonts/PoppinsSemiBold-regular.fntdata"/><Relationship Id="rId41" Type="http://schemas.openxmlformats.org/officeDocument/2006/relationships/font" Target="fonts/Lora-boldItalic.fntdata"/><Relationship Id="rId44" Type="http://schemas.openxmlformats.org/officeDocument/2006/relationships/font" Target="fonts/PoppinsSemiBold-italic.fntdata"/><Relationship Id="rId43" Type="http://schemas.openxmlformats.org/officeDocument/2006/relationships/font" Target="fonts/PoppinsSemiBold-bold.fntdata"/><Relationship Id="rId46" Type="http://schemas.openxmlformats.org/officeDocument/2006/relationships/font" Target="fonts/Merriweather-regular.fntdata"/><Relationship Id="rId45" Type="http://schemas.openxmlformats.org/officeDocument/2006/relationships/font" Target="fonts/Poppins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fntdata"/><Relationship Id="rId30" Type="http://schemas.openxmlformats.org/officeDocument/2006/relationships/font" Target="fonts/Raleway-regular.fntdata"/><Relationship Id="rId33" Type="http://schemas.openxmlformats.org/officeDocument/2006/relationships/font" Target="fonts/Raleway-boldItalic.fntdata"/><Relationship Id="rId32" Type="http://schemas.openxmlformats.org/officeDocument/2006/relationships/font" Target="fonts/Raleway-italic.fntdata"/><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Lora-bold.fntdata"/><Relationship Id="rId38" Type="http://schemas.openxmlformats.org/officeDocument/2006/relationships/font" Target="fonts/Lora-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4e845fd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4e845fd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826f4bed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826f4bed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826f4bed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d826f4bed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826f4bed9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826f4bed9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826f4bed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d826f4bed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826f4bed9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826f4bed9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826f4bed9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d826f4bed9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826f4bed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826f4bed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d826f4bed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d826f4bed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826f4bed9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826f4bed9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826f4bed9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826f4bed9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d826f4bed9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d826f4bed9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83486b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83486b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826f4bed9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826f4bed9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826f4bed9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d826f4bed9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826f4bed9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826f4bed9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826f4bed9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826f4bed9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826f4bed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826f4bed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826f4be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826f4be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76401fc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d76401fc5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826f4bed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d826f4bed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4"/>
          <p:cNvSpPr txBox="1"/>
          <p:nvPr>
            <p:ph type="ctrTitle"/>
          </p:nvPr>
        </p:nvSpPr>
        <p:spPr>
          <a:xfrm>
            <a:off x="1547700" y="1675250"/>
            <a:ext cx="6048600" cy="11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4"/>
          <p:cNvSpPr txBox="1"/>
          <p:nvPr>
            <p:ph idx="1" type="subTitle"/>
          </p:nvPr>
        </p:nvSpPr>
        <p:spPr>
          <a:xfrm>
            <a:off x="2428950" y="2995325"/>
            <a:ext cx="4286100" cy="42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 name="Google Shape;1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44"/>
          <p:cNvSpPr/>
          <p:nvPr/>
        </p:nvSpPr>
        <p:spPr>
          <a:xfrm>
            <a:off x="4519175" y="2811223"/>
            <a:ext cx="5351164" cy="3284852"/>
          </a:xfrm>
          <a:custGeom>
            <a:rect b="b" l="l" r="r" t="t"/>
            <a:pathLst>
              <a:path extrusionOk="0" h="198211" w="289526">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4"/>
          <p:cNvSpPr/>
          <p:nvPr/>
        </p:nvSpPr>
        <p:spPr>
          <a:xfrm>
            <a:off x="-685250" y="-455612"/>
            <a:ext cx="3225975" cy="1901969"/>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4"/>
          <p:cNvSpPr/>
          <p:nvPr/>
        </p:nvSpPr>
        <p:spPr>
          <a:xfrm>
            <a:off x="1752600" y="3501150"/>
            <a:ext cx="7905750" cy="1905000"/>
          </a:xfrm>
          <a:custGeom>
            <a:rect b="b" l="l" r="r" t="t"/>
            <a:pathLst>
              <a:path extrusionOk="0" h="76200" w="31623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4"/>
          <p:cNvSpPr/>
          <p:nvPr/>
        </p:nvSpPr>
        <p:spPr>
          <a:xfrm>
            <a:off x="-361950" y="-438150"/>
            <a:ext cx="6134100" cy="1447800"/>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 name="Shape 208"/>
        <p:cNvGrpSpPr/>
        <p:nvPr/>
      </p:nvGrpSpPr>
      <p:grpSpPr>
        <a:xfrm>
          <a:off x="0" y="0"/>
          <a:ext cx="0" cy="0"/>
          <a:chOff x="0" y="0"/>
          <a:chExt cx="0" cy="0"/>
        </a:xfrm>
      </p:grpSpPr>
      <p:sp>
        <p:nvSpPr>
          <p:cNvPr id="209" name="Google Shape;209;p53"/>
          <p:cNvSpPr/>
          <p:nvPr/>
        </p:nvSpPr>
        <p:spPr>
          <a:xfrm rot="-9046226">
            <a:off x="-1171390" y="363023"/>
            <a:ext cx="4248867" cy="2653054"/>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53"/>
          <p:cNvGrpSpPr/>
          <p:nvPr/>
        </p:nvGrpSpPr>
        <p:grpSpPr>
          <a:xfrm rot="-1268764">
            <a:off x="1408966" y="1448763"/>
            <a:ext cx="369409" cy="481575"/>
            <a:chOff x="1980954" y="4639503"/>
            <a:chExt cx="143371" cy="159996"/>
          </a:xfrm>
        </p:grpSpPr>
        <p:sp>
          <p:nvSpPr>
            <p:cNvPr id="211" name="Google Shape;211;p53"/>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3"/>
            <p:cNvSpPr/>
            <p:nvPr/>
          </p:nvSpPr>
          <p:spPr>
            <a:xfrm rot="10677359">
              <a:off x="1981201" y="4711310"/>
              <a:ext cx="142877" cy="16395"/>
            </a:xfrm>
            <a:custGeom>
              <a:rect b="b" l="l" r="r" t="t"/>
              <a:pathLst>
                <a:path extrusionOk="0" h="976" w="7810">
                  <a:moveTo>
                    <a:pt x="0" y="0"/>
                  </a:moveTo>
                  <a:cubicBezTo>
                    <a:pt x="2610" y="0"/>
                    <a:pt x="5475" y="1739"/>
                    <a:pt x="7810" y="572"/>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4" name="Google Shape;214;p53"/>
          <p:cNvSpPr txBox="1"/>
          <p:nvPr>
            <p:ph type="title"/>
          </p:nvPr>
        </p:nvSpPr>
        <p:spPr>
          <a:xfrm>
            <a:off x="1774750" y="1295050"/>
            <a:ext cx="1872000" cy="78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4500"/>
              <a:buNone/>
              <a:defRPr sz="4500">
                <a:solidFill>
                  <a:srgbClr val="000000"/>
                </a:solidFill>
              </a:defRPr>
            </a:lvl1pPr>
            <a:lvl2pPr lvl="1" algn="l">
              <a:lnSpc>
                <a:spcPct val="100000"/>
              </a:lnSpc>
              <a:spcBef>
                <a:spcPts val="0"/>
              </a:spcBef>
              <a:spcAft>
                <a:spcPts val="0"/>
              </a:spcAft>
              <a:buClr>
                <a:srgbClr val="000000"/>
              </a:buClr>
              <a:buSzPts val="4500"/>
              <a:buNone/>
              <a:defRPr sz="4500">
                <a:solidFill>
                  <a:srgbClr val="000000"/>
                </a:solidFill>
              </a:defRPr>
            </a:lvl2pPr>
            <a:lvl3pPr lvl="2" algn="l">
              <a:lnSpc>
                <a:spcPct val="100000"/>
              </a:lnSpc>
              <a:spcBef>
                <a:spcPts val="0"/>
              </a:spcBef>
              <a:spcAft>
                <a:spcPts val="0"/>
              </a:spcAft>
              <a:buClr>
                <a:srgbClr val="000000"/>
              </a:buClr>
              <a:buSzPts val="4500"/>
              <a:buNone/>
              <a:defRPr sz="4500">
                <a:solidFill>
                  <a:srgbClr val="000000"/>
                </a:solidFill>
              </a:defRPr>
            </a:lvl3pPr>
            <a:lvl4pPr lvl="3" algn="l">
              <a:lnSpc>
                <a:spcPct val="100000"/>
              </a:lnSpc>
              <a:spcBef>
                <a:spcPts val="0"/>
              </a:spcBef>
              <a:spcAft>
                <a:spcPts val="0"/>
              </a:spcAft>
              <a:buClr>
                <a:srgbClr val="000000"/>
              </a:buClr>
              <a:buSzPts val="4500"/>
              <a:buNone/>
              <a:defRPr sz="4500">
                <a:solidFill>
                  <a:srgbClr val="000000"/>
                </a:solidFill>
              </a:defRPr>
            </a:lvl4pPr>
            <a:lvl5pPr lvl="4" algn="l">
              <a:lnSpc>
                <a:spcPct val="100000"/>
              </a:lnSpc>
              <a:spcBef>
                <a:spcPts val="0"/>
              </a:spcBef>
              <a:spcAft>
                <a:spcPts val="0"/>
              </a:spcAft>
              <a:buClr>
                <a:srgbClr val="000000"/>
              </a:buClr>
              <a:buSzPts val="4500"/>
              <a:buNone/>
              <a:defRPr sz="4500">
                <a:solidFill>
                  <a:srgbClr val="000000"/>
                </a:solidFill>
              </a:defRPr>
            </a:lvl5pPr>
            <a:lvl6pPr lvl="5" algn="l">
              <a:lnSpc>
                <a:spcPct val="100000"/>
              </a:lnSpc>
              <a:spcBef>
                <a:spcPts val="0"/>
              </a:spcBef>
              <a:spcAft>
                <a:spcPts val="0"/>
              </a:spcAft>
              <a:buClr>
                <a:srgbClr val="000000"/>
              </a:buClr>
              <a:buSzPts val="4500"/>
              <a:buNone/>
              <a:defRPr sz="4500">
                <a:solidFill>
                  <a:srgbClr val="000000"/>
                </a:solidFill>
              </a:defRPr>
            </a:lvl6pPr>
            <a:lvl7pPr lvl="6" algn="l">
              <a:lnSpc>
                <a:spcPct val="100000"/>
              </a:lnSpc>
              <a:spcBef>
                <a:spcPts val="0"/>
              </a:spcBef>
              <a:spcAft>
                <a:spcPts val="0"/>
              </a:spcAft>
              <a:buClr>
                <a:srgbClr val="000000"/>
              </a:buClr>
              <a:buSzPts val="4500"/>
              <a:buNone/>
              <a:defRPr sz="4500">
                <a:solidFill>
                  <a:srgbClr val="000000"/>
                </a:solidFill>
              </a:defRPr>
            </a:lvl7pPr>
            <a:lvl8pPr lvl="7" algn="l">
              <a:lnSpc>
                <a:spcPct val="100000"/>
              </a:lnSpc>
              <a:spcBef>
                <a:spcPts val="0"/>
              </a:spcBef>
              <a:spcAft>
                <a:spcPts val="0"/>
              </a:spcAft>
              <a:buClr>
                <a:srgbClr val="000000"/>
              </a:buClr>
              <a:buSzPts val="4500"/>
              <a:buNone/>
              <a:defRPr sz="4500">
                <a:solidFill>
                  <a:srgbClr val="000000"/>
                </a:solidFill>
              </a:defRPr>
            </a:lvl8pPr>
            <a:lvl9pPr lvl="8" algn="l">
              <a:lnSpc>
                <a:spcPct val="100000"/>
              </a:lnSpc>
              <a:spcBef>
                <a:spcPts val="0"/>
              </a:spcBef>
              <a:spcAft>
                <a:spcPts val="0"/>
              </a:spcAft>
              <a:buClr>
                <a:srgbClr val="000000"/>
              </a:buClr>
              <a:buSzPts val="4500"/>
              <a:buNone/>
              <a:defRPr sz="4500">
                <a:solidFill>
                  <a:srgbClr val="000000"/>
                </a:solidFill>
              </a:defRPr>
            </a:lvl9pPr>
          </a:lstStyle>
          <a:p/>
        </p:txBody>
      </p:sp>
      <p:sp>
        <p:nvSpPr>
          <p:cNvPr id="215" name="Google Shape;215;p53"/>
          <p:cNvSpPr txBox="1"/>
          <p:nvPr>
            <p:ph idx="2" type="title"/>
          </p:nvPr>
        </p:nvSpPr>
        <p:spPr>
          <a:xfrm>
            <a:off x="1774750" y="2166900"/>
            <a:ext cx="54006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Font typeface="Lora"/>
              <a:buNone/>
              <a:defRPr b="1" sz="40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216" name="Google Shape;216;p53"/>
          <p:cNvSpPr txBox="1"/>
          <p:nvPr>
            <p:ph idx="1" type="subTitle"/>
          </p:nvPr>
        </p:nvSpPr>
        <p:spPr>
          <a:xfrm>
            <a:off x="1774750" y="2983625"/>
            <a:ext cx="4926900" cy="31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17" name="Google Shape;217;p53"/>
          <p:cNvSpPr/>
          <p:nvPr/>
        </p:nvSpPr>
        <p:spPr>
          <a:xfrm rot="-2392280">
            <a:off x="5274997" y="147151"/>
            <a:ext cx="6298013" cy="5654676"/>
          </a:xfrm>
          <a:custGeom>
            <a:rect b="b" l="l" r="r" t="t"/>
            <a:pathLst>
              <a:path extrusionOk="0" h="198211" w="289526">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3"/>
          <p:cNvSpPr/>
          <p:nvPr/>
        </p:nvSpPr>
        <p:spPr>
          <a:xfrm rot="-3747520">
            <a:off x="4157938" y="1924038"/>
            <a:ext cx="6134255" cy="1447837"/>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53"/>
          <p:cNvGrpSpPr/>
          <p:nvPr/>
        </p:nvGrpSpPr>
        <p:grpSpPr>
          <a:xfrm rot="544902">
            <a:off x="6765124" y="266293"/>
            <a:ext cx="382812" cy="544394"/>
            <a:chOff x="1361275" y="244825"/>
            <a:chExt cx="4833925" cy="5166575"/>
          </a:xfrm>
        </p:grpSpPr>
        <p:sp>
          <p:nvSpPr>
            <p:cNvPr id="220" name="Google Shape;220;p53"/>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3"/>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3"/>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3"/>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3"/>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3"/>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3"/>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3"/>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3"/>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3"/>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3"/>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3"/>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3"/>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3"/>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3"/>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3"/>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3"/>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3"/>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3"/>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3"/>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53"/>
          <p:cNvGrpSpPr/>
          <p:nvPr/>
        </p:nvGrpSpPr>
        <p:grpSpPr>
          <a:xfrm rot="-289222">
            <a:off x="-661702" y="3663643"/>
            <a:ext cx="1787471" cy="1773486"/>
            <a:chOff x="1174625" y="279475"/>
            <a:chExt cx="5197400" cy="5180500"/>
          </a:xfrm>
        </p:grpSpPr>
        <p:sp>
          <p:nvSpPr>
            <p:cNvPr id="241" name="Google Shape;241;p53"/>
            <p:cNvSpPr/>
            <p:nvPr/>
          </p:nvSpPr>
          <p:spPr>
            <a:xfrm>
              <a:off x="1174625" y="279475"/>
              <a:ext cx="5188000" cy="5180500"/>
            </a:xfrm>
            <a:custGeom>
              <a:rect b="b" l="l" r="r" t="t"/>
              <a:pathLst>
                <a:path extrusionOk="0" fill="none" h="207220" w="20752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cap="rnd" cmpd="sng" w="38100">
              <a:solidFill>
                <a:srgbClr val="88AC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3"/>
            <p:cNvSpPr/>
            <p:nvPr/>
          </p:nvSpPr>
          <p:spPr>
            <a:xfrm>
              <a:off x="5183625" y="412825"/>
              <a:ext cx="349750" cy="967350"/>
            </a:xfrm>
            <a:custGeom>
              <a:rect b="b" l="l" r="r" t="t"/>
              <a:pathLst>
                <a:path extrusionOk="0" h="38694" w="1399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3"/>
            <p:cNvSpPr/>
            <p:nvPr/>
          </p:nvSpPr>
          <p:spPr>
            <a:xfrm>
              <a:off x="2391225" y="604250"/>
              <a:ext cx="3980800" cy="3435550"/>
            </a:xfrm>
            <a:custGeom>
              <a:rect b="b" l="l" r="r" t="t"/>
              <a:pathLst>
                <a:path extrusionOk="0" h="137422" w="159232">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3"/>
            <p:cNvSpPr/>
            <p:nvPr/>
          </p:nvSpPr>
          <p:spPr>
            <a:xfrm>
              <a:off x="1697375" y="1379225"/>
              <a:ext cx="1121400" cy="2387325"/>
            </a:xfrm>
            <a:custGeom>
              <a:rect b="b" l="l" r="r" t="t"/>
              <a:pathLst>
                <a:path extrusionOk="0" h="95493" w="44856">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3"/>
            <p:cNvSpPr/>
            <p:nvPr/>
          </p:nvSpPr>
          <p:spPr>
            <a:xfrm>
              <a:off x="2714650" y="531000"/>
              <a:ext cx="723975" cy="2665950"/>
            </a:xfrm>
            <a:custGeom>
              <a:rect b="b" l="l" r="r" t="t"/>
              <a:pathLst>
                <a:path extrusionOk="0" h="106638" w="28959">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3"/>
            <p:cNvSpPr/>
            <p:nvPr/>
          </p:nvSpPr>
          <p:spPr>
            <a:xfrm>
              <a:off x="4092975" y="294300"/>
              <a:ext cx="527825" cy="2146475"/>
            </a:xfrm>
            <a:custGeom>
              <a:rect b="b" l="l" r="r" t="t"/>
              <a:pathLst>
                <a:path extrusionOk="0" h="85859" w="21113">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3"/>
            <p:cNvSpPr/>
            <p:nvPr/>
          </p:nvSpPr>
          <p:spPr>
            <a:xfrm>
              <a:off x="4593150" y="1717000"/>
              <a:ext cx="1713050" cy="244150"/>
            </a:xfrm>
            <a:custGeom>
              <a:rect b="b" l="l" r="r" t="t"/>
              <a:pathLst>
                <a:path extrusionOk="0" h="9766" w="68522">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3"/>
            <p:cNvSpPr/>
            <p:nvPr/>
          </p:nvSpPr>
          <p:spPr>
            <a:xfrm>
              <a:off x="3763900" y="2669300"/>
              <a:ext cx="2359900" cy="234700"/>
            </a:xfrm>
            <a:custGeom>
              <a:rect b="b" l="l" r="r" t="t"/>
              <a:pathLst>
                <a:path extrusionOk="0" h="9388" w="94396">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3"/>
            <p:cNvSpPr/>
            <p:nvPr/>
          </p:nvSpPr>
          <p:spPr>
            <a:xfrm>
              <a:off x="3105775" y="3417125"/>
              <a:ext cx="2372650" cy="928225"/>
            </a:xfrm>
            <a:custGeom>
              <a:rect b="b" l="l" r="r" t="t"/>
              <a:pathLst>
                <a:path extrusionOk="0" h="37129" w="94906">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3"/>
            <p:cNvSpPr/>
            <p:nvPr/>
          </p:nvSpPr>
          <p:spPr>
            <a:xfrm>
              <a:off x="2628150" y="3884650"/>
              <a:ext cx="1285750" cy="1518375"/>
            </a:xfrm>
            <a:custGeom>
              <a:rect b="b" l="l" r="r" t="t"/>
              <a:pathLst>
                <a:path extrusionOk="0" h="60735" w="5143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53"/>
          <p:cNvGrpSpPr/>
          <p:nvPr/>
        </p:nvGrpSpPr>
        <p:grpSpPr>
          <a:xfrm rot="-10788347">
            <a:off x="6362499" y="582785"/>
            <a:ext cx="285203" cy="405576"/>
            <a:chOff x="1361275" y="244825"/>
            <a:chExt cx="4833925" cy="5166575"/>
          </a:xfrm>
        </p:grpSpPr>
        <p:sp>
          <p:nvSpPr>
            <p:cNvPr id="252" name="Google Shape;252;p53"/>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3"/>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3"/>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3"/>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3"/>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3"/>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3"/>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3"/>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3"/>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3"/>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3"/>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3"/>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3"/>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3"/>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3"/>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3"/>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3"/>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3"/>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3"/>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3"/>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2">
    <p:spTree>
      <p:nvGrpSpPr>
        <p:cNvPr id="272" name="Shape 272"/>
        <p:cNvGrpSpPr/>
        <p:nvPr/>
      </p:nvGrpSpPr>
      <p:grpSpPr>
        <a:xfrm>
          <a:off x="0" y="0"/>
          <a:ext cx="0" cy="0"/>
          <a:chOff x="0" y="0"/>
          <a:chExt cx="0" cy="0"/>
        </a:xfrm>
      </p:grpSpPr>
      <p:sp>
        <p:nvSpPr>
          <p:cNvPr id="273" name="Google Shape;273;p54"/>
          <p:cNvSpPr/>
          <p:nvPr/>
        </p:nvSpPr>
        <p:spPr>
          <a:xfrm rot="-9333067">
            <a:off x="-785083" y="-3533523"/>
            <a:ext cx="10431870" cy="6296206"/>
          </a:xfrm>
          <a:custGeom>
            <a:rect b="b" l="l" r="r" t="t"/>
            <a:pathLst>
              <a:path extrusionOk="0" h="198211" w="289526">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4"/>
          <p:cNvSpPr txBox="1"/>
          <p:nvPr>
            <p:ph type="title"/>
          </p:nvPr>
        </p:nvSpPr>
        <p:spPr>
          <a:xfrm>
            <a:off x="620025" y="326600"/>
            <a:ext cx="736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1pPr>
            <a:lvl2pPr lvl="1"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2pPr>
            <a:lvl3pPr lvl="2"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3pPr>
            <a:lvl4pPr lvl="3"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4pPr>
            <a:lvl5pPr lvl="4"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5pPr>
            <a:lvl6pPr lvl="5"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6pPr>
            <a:lvl7pPr lvl="6"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7pPr>
            <a:lvl8pPr lvl="7"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8pPr>
            <a:lvl9pPr lvl="8" algn="l">
              <a:lnSpc>
                <a:spcPct val="100000"/>
              </a:lnSpc>
              <a:spcBef>
                <a:spcPts val="0"/>
              </a:spcBef>
              <a:spcAft>
                <a:spcPts val="0"/>
              </a:spcAft>
              <a:buClr>
                <a:schemeClr val="lt1"/>
              </a:buClr>
              <a:buSzPts val="3000"/>
              <a:buFont typeface="Lora"/>
              <a:buNone/>
              <a:defRPr b="1" sz="3000">
                <a:solidFill>
                  <a:schemeClr val="lt1"/>
                </a:solidFill>
                <a:latin typeface="Lora"/>
                <a:ea typeface="Lora"/>
                <a:cs typeface="Lora"/>
                <a:sym typeface="Lora"/>
              </a:defRPr>
            </a:lvl9pPr>
          </a:lstStyle>
          <a:p/>
        </p:txBody>
      </p:sp>
      <p:sp>
        <p:nvSpPr>
          <p:cNvPr id="275" name="Google Shape;275;p54"/>
          <p:cNvSpPr txBox="1"/>
          <p:nvPr>
            <p:ph idx="2" type="title"/>
          </p:nvPr>
        </p:nvSpPr>
        <p:spPr>
          <a:xfrm>
            <a:off x="1985100" y="1893038"/>
            <a:ext cx="2012100" cy="41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276" name="Google Shape;276;p54"/>
          <p:cNvSpPr txBox="1"/>
          <p:nvPr>
            <p:ph idx="1" type="subTitle"/>
          </p:nvPr>
        </p:nvSpPr>
        <p:spPr>
          <a:xfrm>
            <a:off x="1985101" y="2242788"/>
            <a:ext cx="2012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77" name="Google Shape;277;p54"/>
          <p:cNvSpPr txBox="1"/>
          <p:nvPr>
            <p:ph idx="3" type="title"/>
          </p:nvPr>
        </p:nvSpPr>
        <p:spPr>
          <a:xfrm>
            <a:off x="1985100" y="3307075"/>
            <a:ext cx="2012100" cy="41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278" name="Google Shape;278;p54"/>
          <p:cNvSpPr txBox="1"/>
          <p:nvPr>
            <p:ph idx="4" type="subTitle"/>
          </p:nvPr>
        </p:nvSpPr>
        <p:spPr>
          <a:xfrm>
            <a:off x="1985101" y="3656825"/>
            <a:ext cx="2012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79" name="Google Shape;279;p54"/>
          <p:cNvSpPr txBox="1"/>
          <p:nvPr>
            <p:ph idx="5" type="title"/>
          </p:nvPr>
        </p:nvSpPr>
        <p:spPr>
          <a:xfrm>
            <a:off x="5209650" y="1893038"/>
            <a:ext cx="2012100" cy="41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280" name="Google Shape;280;p54"/>
          <p:cNvSpPr txBox="1"/>
          <p:nvPr>
            <p:ph idx="6" type="subTitle"/>
          </p:nvPr>
        </p:nvSpPr>
        <p:spPr>
          <a:xfrm>
            <a:off x="5209651" y="2242788"/>
            <a:ext cx="2012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81" name="Google Shape;281;p54"/>
          <p:cNvSpPr txBox="1"/>
          <p:nvPr>
            <p:ph idx="7" type="title"/>
          </p:nvPr>
        </p:nvSpPr>
        <p:spPr>
          <a:xfrm>
            <a:off x="5209650" y="3307075"/>
            <a:ext cx="2012100" cy="41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282" name="Google Shape;282;p54"/>
          <p:cNvSpPr txBox="1"/>
          <p:nvPr>
            <p:ph idx="8" type="subTitle"/>
          </p:nvPr>
        </p:nvSpPr>
        <p:spPr>
          <a:xfrm>
            <a:off x="5209650" y="3656825"/>
            <a:ext cx="2012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grpSp>
        <p:nvGrpSpPr>
          <p:cNvPr id="283" name="Google Shape;283;p54"/>
          <p:cNvGrpSpPr/>
          <p:nvPr/>
        </p:nvGrpSpPr>
        <p:grpSpPr>
          <a:xfrm>
            <a:off x="614245" y="-135636"/>
            <a:ext cx="8346508" cy="5414761"/>
            <a:chOff x="614245" y="-135636"/>
            <a:chExt cx="8346508" cy="5414761"/>
          </a:xfrm>
        </p:grpSpPr>
        <p:sp>
          <p:nvSpPr>
            <p:cNvPr id="284" name="Google Shape;284;p54"/>
            <p:cNvSpPr/>
            <p:nvPr/>
          </p:nvSpPr>
          <p:spPr>
            <a:xfrm flipH="1" rot="-5262752">
              <a:off x="5478470" y="1877766"/>
              <a:ext cx="5363637" cy="1387956"/>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54"/>
            <p:cNvGrpSpPr/>
            <p:nvPr/>
          </p:nvGrpSpPr>
          <p:grpSpPr>
            <a:xfrm rot="-4211290">
              <a:off x="613866" y="1312959"/>
              <a:ext cx="212265" cy="148343"/>
              <a:chOff x="1980954" y="4639503"/>
              <a:chExt cx="143371" cy="159996"/>
            </a:xfrm>
          </p:grpSpPr>
          <p:sp>
            <p:nvSpPr>
              <p:cNvPr id="286" name="Google Shape;286;p54"/>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4"/>
              <p:cNvSpPr/>
              <p:nvPr/>
            </p:nvSpPr>
            <p:spPr>
              <a:xfrm rot="10677359">
                <a:off x="1981201" y="4711310"/>
                <a:ext cx="142877" cy="16395"/>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54"/>
            <p:cNvGrpSpPr/>
            <p:nvPr/>
          </p:nvGrpSpPr>
          <p:grpSpPr>
            <a:xfrm rot="1052180">
              <a:off x="8346373" y="4151556"/>
              <a:ext cx="516585" cy="670402"/>
              <a:chOff x="1361275" y="244825"/>
              <a:chExt cx="4833925" cy="5166575"/>
            </a:xfrm>
          </p:grpSpPr>
          <p:sp>
            <p:nvSpPr>
              <p:cNvPr id="289" name="Google Shape;289;p54"/>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4"/>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4"/>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4"/>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4"/>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4"/>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4"/>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4"/>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4"/>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4"/>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4"/>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4"/>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4"/>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4"/>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4"/>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4"/>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4"/>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4"/>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4"/>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4"/>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8">
    <p:spTree>
      <p:nvGrpSpPr>
        <p:cNvPr id="309" name="Shape 309"/>
        <p:cNvGrpSpPr/>
        <p:nvPr/>
      </p:nvGrpSpPr>
      <p:grpSpPr>
        <a:xfrm>
          <a:off x="0" y="0"/>
          <a:ext cx="0" cy="0"/>
          <a:chOff x="0" y="0"/>
          <a:chExt cx="0" cy="0"/>
        </a:xfrm>
      </p:grpSpPr>
      <p:sp>
        <p:nvSpPr>
          <p:cNvPr id="310" name="Google Shape;310;p55"/>
          <p:cNvSpPr txBox="1"/>
          <p:nvPr>
            <p:ph type="title"/>
          </p:nvPr>
        </p:nvSpPr>
        <p:spPr>
          <a:xfrm>
            <a:off x="720000" y="3393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Lora"/>
              <a:buNone/>
              <a:defRPr b="1" sz="30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311" name="Google Shape;311;p55"/>
          <p:cNvSpPr txBox="1"/>
          <p:nvPr>
            <p:ph idx="1" type="subTitle"/>
          </p:nvPr>
        </p:nvSpPr>
        <p:spPr>
          <a:xfrm>
            <a:off x="2269225" y="1432275"/>
            <a:ext cx="1960200" cy="3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800">
                <a:solidFill>
                  <a:srgbClr val="005761"/>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312" name="Google Shape;312;p55"/>
          <p:cNvSpPr txBox="1"/>
          <p:nvPr>
            <p:ph idx="2" type="subTitle"/>
          </p:nvPr>
        </p:nvSpPr>
        <p:spPr>
          <a:xfrm>
            <a:off x="2269225" y="1682925"/>
            <a:ext cx="1875000" cy="4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Poppins"/>
              <a:buNone/>
              <a:defRPr sz="1200">
                <a:latin typeface="Poppins"/>
                <a:ea typeface="Poppins"/>
                <a:cs typeface="Poppins"/>
                <a:sym typeface="Poppins"/>
              </a:defRPr>
            </a:lvl1pPr>
            <a:lvl2pPr lvl="1" algn="l">
              <a:lnSpc>
                <a:spcPct val="100000"/>
              </a:lnSpc>
              <a:spcBef>
                <a:spcPts val="1600"/>
              </a:spcBef>
              <a:spcAft>
                <a:spcPts val="0"/>
              </a:spcAft>
              <a:buSzPts val="1100"/>
              <a:buFont typeface="Poppins"/>
              <a:buNone/>
              <a:defRPr sz="1100">
                <a:latin typeface="Poppins"/>
                <a:ea typeface="Poppins"/>
                <a:cs typeface="Poppins"/>
                <a:sym typeface="Poppins"/>
              </a:defRPr>
            </a:lvl2pPr>
            <a:lvl3pPr lvl="2" algn="l">
              <a:lnSpc>
                <a:spcPct val="100000"/>
              </a:lnSpc>
              <a:spcBef>
                <a:spcPts val="1600"/>
              </a:spcBef>
              <a:spcAft>
                <a:spcPts val="0"/>
              </a:spcAft>
              <a:buSzPts val="1100"/>
              <a:buFont typeface="Poppins"/>
              <a:buNone/>
              <a:defRPr sz="1100">
                <a:latin typeface="Poppins"/>
                <a:ea typeface="Poppins"/>
                <a:cs typeface="Poppins"/>
                <a:sym typeface="Poppins"/>
              </a:defRPr>
            </a:lvl3pPr>
            <a:lvl4pPr lvl="3" algn="l">
              <a:lnSpc>
                <a:spcPct val="100000"/>
              </a:lnSpc>
              <a:spcBef>
                <a:spcPts val="1600"/>
              </a:spcBef>
              <a:spcAft>
                <a:spcPts val="0"/>
              </a:spcAft>
              <a:buSzPts val="1100"/>
              <a:buFont typeface="Poppins"/>
              <a:buNone/>
              <a:defRPr sz="1100">
                <a:latin typeface="Poppins"/>
                <a:ea typeface="Poppins"/>
                <a:cs typeface="Poppins"/>
                <a:sym typeface="Poppins"/>
              </a:defRPr>
            </a:lvl4pPr>
            <a:lvl5pPr lvl="4" algn="l">
              <a:lnSpc>
                <a:spcPct val="100000"/>
              </a:lnSpc>
              <a:spcBef>
                <a:spcPts val="1600"/>
              </a:spcBef>
              <a:spcAft>
                <a:spcPts val="0"/>
              </a:spcAft>
              <a:buSzPts val="1100"/>
              <a:buFont typeface="Poppins"/>
              <a:buNone/>
              <a:defRPr sz="1100">
                <a:latin typeface="Poppins"/>
                <a:ea typeface="Poppins"/>
                <a:cs typeface="Poppins"/>
                <a:sym typeface="Poppins"/>
              </a:defRPr>
            </a:lvl5pPr>
            <a:lvl6pPr lvl="5" algn="l">
              <a:lnSpc>
                <a:spcPct val="100000"/>
              </a:lnSpc>
              <a:spcBef>
                <a:spcPts val="1600"/>
              </a:spcBef>
              <a:spcAft>
                <a:spcPts val="0"/>
              </a:spcAft>
              <a:buSzPts val="1100"/>
              <a:buFont typeface="Poppins"/>
              <a:buNone/>
              <a:defRPr sz="1100">
                <a:latin typeface="Poppins"/>
                <a:ea typeface="Poppins"/>
                <a:cs typeface="Poppins"/>
                <a:sym typeface="Poppins"/>
              </a:defRPr>
            </a:lvl6pPr>
            <a:lvl7pPr lvl="6" algn="l">
              <a:lnSpc>
                <a:spcPct val="100000"/>
              </a:lnSpc>
              <a:spcBef>
                <a:spcPts val="1600"/>
              </a:spcBef>
              <a:spcAft>
                <a:spcPts val="0"/>
              </a:spcAft>
              <a:buSzPts val="1100"/>
              <a:buFont typeface="Poppins"/>
              <a:buNone/>
              <a:defRPr sz="1100">
                <a:latin typeface="Poppins"/>
                <a:ea typeface="Poppins"/>
                <a:cs typeface="Poppins"/>
                <a:sym typeface="Poppins"/>
              </a:defRPr>
            </a:lvl7pPr>
            <a:lvl8pPr lvl="7" algn="l">
              <a:lnSpc>
                <a:spcPct val="100000"/>
              </a:lnSpc>
              <a:spcBef>
                <a:spcPts val="1600"/>
              </a:spcBef>
              <a:spcAft>
                <a:spcPts val="0"/>
              </a:spcAft>
              <a:buSzPts val="1100"/>
              <a:buFont typeface="Poppins"/>
              <a:buNone/>
              <a:defRPr sz="1100">
                <a:latin typeface="Poppins"/>
                <a:ea typeface="Poppins"/>
                <a:cs typeface="Poppins"/>
                <a:sym typeface="Poppins"/>
              </a:defRPr>
            </a:lvl8pPr>
            <a:lvl9pPr lvl="8" algn="l">
              <a:lnSpc>
                <a:spcPct val="100000"/>
              </a:lnSpc>
              <a:spcBef>
                <a:spcPts val="1600"/>
              </a:spcBef>
              <a:spcAft>
                <a:spcPts val="1600"/>
              </a:spcAft>
              <a:buSzPts val="1100"/>
              <a:buFont typeface="Poppins"/>
              <a:buNone/>
              <a:defRPr sz="1100">
                <a:latin typeface="Poppins"/>
                <a:ea typeface="Poppins"/>
                <a:cs typeface="Poppins"/>
                <a:sym typeface="Poppins"/>
              </a:defRPr>
            </a:lvl9pPr>
          </a:lstStyle>
          <a:p/>
        </p:txBody>
      </p:sp>
      <p:sp>
        <p:nvSpPr>
          <p:cNvPr id="313" name="Google Shape;313;p55"/>
          <p:cNvSpPr txBox="1"/>
          <p:nvPr>
            <p:ph idx="3" type="title"/>
          </p:nvPr>
        </p:nvSpPr>
        <p:spPr>
          <a:xfrm>
            <a:off x="1196225" y="1452058"/>
            <a:ext cx="1225500" cy="7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Font typeface="Lora"/>
              <a:buNone/>
              <a:defRPr b="1" sz="3000">
                <a:solidFill>
                  <a:schemeClr val="dk1"/>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314" name="Google Shape;314;p55"/>
          <p:cNvSpPr txBox="1"/>
          <p:nvPr>
            <p:ph idx="4" type="subTitle"/>
          </p:nvPr>
        </p:nvSpPr>
        <p:spPr>
          <a:xfrm>
            <a:off x="2269225" y="2508541"/>
            <a:ext cx="1960200" cy="3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800">
                <a:solidFill>
                  <a:schemeClr val="dk2"/>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315" name="Google Shape;315;p55"/>
          <p:cNvSpPr txBox="1"/>
          <p:nvPr>
            <p:ph idx="5" type="subTitle"/>
          </p:nvPr>
        </p:nvSpPr>
        <p:spPr>
          <a:xfrm>
            <a:off x="2269225" y="2759191"/>
            <a:ext cx="1875000" cy="4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Poppins"/>
              <a:buNone/>
              <a:defRPr sz="1200">
                <a:latin typeface="Poppins"/>
                <a:ea typeface="Poppins"/>
                <a:cs typeface="Poppins"/>
                <a:sym typeface="Poppins"/>
              </a:defRPr>
            </a:lvl1pPr>
            <a:lvl2pPr lvl="1" algn="l">
              <a:lnSpc>
                <a:spcPct val="100000"/>
              </a:lnSpc>
              <a:spcBef>
                <a:spcPts val="1600"/>
              </a:spcBef>
              <a:spcAft>
                <a:spcPts val="0"/>
              </a:spcAft>
              <a:buSzPts val="1100"/>
              <a:buFont typeface="Poppins"/>
              <a:buNone/>
              <a:defRPr sz="1100">
                <a:latin typeface="Poppins"/>
                <a:ea typeface="Poppins"/>
                <a:cs typeface="Poppins"/>
                <a:sym typeface="Poppins"/>
              </a:defRPr>
            </a:lvl2pPr>
            <a:lvl3pPr lvl="2" algn="l">
              <a:lnSpc>
                <a:spcPct val="100000"/>
              </a:lnSpc>
              <a:spcBef>
                <a:spcPts val="1600"/>
              </a:spcBef>
              <a:spcAft>
                <a:spcPts val="0"/>
              </a:spcAft>
              <a:buSzPts val="1100"/>
              <a:buFont typeface="Poppins"/>
              <a:buNone/>
              <a:defRPr sz="1100">
                <a:latin typeface="Poppins"/>
                <a:ea typeface="Poppins"/>
                <a:cs typeface="Poppins"/>
                <a:sym typeface="Poppins"/>
              </a:defRPr>
            </a:lvl3pPr>
            <a:lvl4pPr lvl="3" algn="l">
              <a:lnSpc>
                <a:spcPct val="100000"/>
              </a:lnSpc>
              <a:spcBef>
                <a:spcPts val="1600"/>
              </a:spcBef>
              <a:spcAft>
                <a:spcPts val="0"/>
              </a:spcAft>
              <a:buSzPts val="1100"/>
              <a:buFont typeface="Poppins"/>
              <a:buNone/>
              <a:defRPr sz="1100">
                <a:latin typeface="Poppins"/>
                <a:ea typeface="Poppins"/>
                <a:cs typeface="Poppins"/>
                <a:sym typeface="Poppins"/>
              </a:defRPr>
            </a:lvl4pPr>
            <a:lvl5pPr lvl="4" algn="l">
              <a:lnSpc>
                <a:spcPct val="100000"/>
              </a:lnSpc>
              <a:spcBef>
                <a:spcPts val="1600"/>
              </a:spcBef>
              <a:spcAft>
                <a:spcPts val="0"/>
              </a:spcAft>
              <a:buSzPts val="1100"/>
              <a:buFont typeface="Poppins"/>
              <a:buNone/>
              <a:defRPr sz="1100">
                <a:latin typeface="Poppins"/>
                <a:ea typeface="Poppins"/>
                <a:cs typeface="Poppins"/>
                <a:sym typeface="Poppins"/>
              </a:defRPr>
            </a:lvl5pPr>
            <a:lvl6pPr lvl="5" algn="l">
              <a:lnSpc>
                <a:spcPct val="100000"/>
              </a:lnSpc>
              <a:spcBef>
                <a:spcPts val="1600"/>
              </a:spcBef>
              <a:spcAft>
                <a:spcPts val="0"/>
              </a:spcAft>
              <a:buSzPts val="1100"/>
              <a:buFont typeface="Poppins"/>
              <a:buNone/>
              <a:defRPr sz="1100">
                <a:latin typeface="Poppins"/>
                <a:ea typeface="Poppins"/>
                <a:cs typeface="Poppins"/>
                <a:sym typeface="Poppins"/>
              </a:defRPr>
            </a:lvl6pPr>
            <a:lvl7pPr lvl="6" algn="l">
              <a:lnSpc>
                <a:spcPct val="100000"/>
              </a:lnSpc>
              <a:spcBef>
                <a:spcPts val="1600"/>
              </a:spcBef>
              <a:spcAft>
                <a:spcPts val="0"/>
              </a:spcAft>
              <a:buSzPts val="1100"/>
              <a:buFont typeface="Poppins"/>
              <a:buNone/>
              <a:defRPr sz="1100">
                <a:latin typeface="Poppins"/>
                <a:ea typeface="Poppins"/>
                <a:cs typeface="Poppins"/>
                <a:sym typeface="Poppins"/>
              </a:defRPr>
            </a:lvl7pPr>
            <a:lvl8pPr lvl="7" algn="l">
              <a:lnSpc>
                <a:spcPct val="100000"/>
              </a:lnSpc>
              <a:spcBef>
                <a:spcPts val="1600"/>
              </a:spcBef>
              <a:spcAft>
                <a:spcPts val="0"/>
              </a:spcAft>
              <a:buSzPts val="1100"/>
              <a:buFont typeface="Poppins"/>
              <a:buNone/>
              <a:defRPr sz="1100">
                <a:latin typeface="Poppins"/>
                <a:ea typeface="Poppins"/>
                <a:cs typeface="Poppins"/>
                <a:sym typeface="Poppins"/>
              </a:defRPr>
            </a:lvl8pPr>
            <a:lvl9pPr lvl="8" algn="l">
              <a:lnSpc>
                <a:spcPct val="100000"/>
              </a:lnSpc>
              <a:spcBef>
                <a:spcPts val="1600"/>
              </a:spcBef>
              <a:spcAft>
                <a:spcPts val="1600"/>
              </a:spcAft>
              <a:buSzPts val="1100"/>
              <a:buFont typeface="Poppins"/>
              <a:buNone/>
              <a:defRPr sz="1100">
                <a:latin typeface="Poppins"/>
                <a:ea typeface="Poppins"/>
                <a:cs typeface="Poppins"/>
                <a:sym typeface="Poppins"/>
              </a:defRPr>
            </a:lvl9pPr>
          </a:lstStyle>
          <a:p/>
        </p:txBody>
      </p:sp>
      <p:sp>
        <p:nvSpPr>
          <p:cNvPr id="316" name="Google Shape;316;p55"/>
          <p:cNvSpPr txBox="1"/>
          <p:nvPr>
            <p:ph idx="6" type="title"/>
          </p:nvPr>
        </p:nvSpPr>
        <p:spPr>
          <a:xfrm>
            <a:off x="1196225" y="2556958"/>
            <a:ext cx="1225500" cy="7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Font typeface="Lora"/>
              <a:buNone/>
              <a:defRPr b="1" sz="3000">
                <a:solidFill>
                  <a:schemeClr val="dk2"/>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317" name="Google Shape;317;p55"/>
          <p:cNvSpPr txBox="1"/>
          <p:nvPr>
            <p:ph idx="7" type="subTitle"/>
          </p:nvPr>
        </p:nvSpPr>
        <p:spPr>
          <a:xfrm>
            <a:off x="2269225" y="3642075"/>
            <a:ext cx="1960200" cy="3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800">
                <a:solidFill>
                  <a:schemeClr val="lt2"/>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318" name="Google Shape;318;p55"/>
          <p:cNvSpPr txBox="1"/>
          <p:nvPr>
            <p:ph idx="8" type="subTitle"/>
          </p:nvPr>
        </p:nvSpPr>
        <p:spPr>
          <a:xfrm>
            <a:off x="2269225" y="3892725"/>
            <a:ext cx="1875000" cy="4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Poppins"/>
              <a:buNone/>
              <a:defRPr sz="1200">
                <a:latin typeface="Poppins"/>
                <a:ea typeface="Poppins"/>
                <a:cs typeface="Poppins"/>
                <a:sym typeface="Poppins"/>
              </a:defRPr>
            </a:lvl1pPr>
            <a:lvl2pPr lvl="1" algn="l">
              <a:lnSpc>
                <a:spcPct val="100000"/>
              </a:lnSpc>
              <a:spcBef>
                <a:spcPts val="1600"/>
              </a:spcBef>
              <a:spcAft>
                <a:spcPts val="0"/>
              </a:spcAft>
              <a:buSzPts val="1100"/>
              <a:buFont typeface="Poppins"/>
              <a:buNone/>
              <a:defRPr sz="1100">
                <a:latin typeface="Poppins"/>
                <a:ea typeface="Poppins"/>
                <a:cs typeface="Poppins"/>
                <a:sym typeface="Poppins"/>
              </a:defRPr>
            </a:lvl2pPr>
            <a:lvl3pPr lvl="2" algn="l">
              <a:lnSpc>
                <a:spcPct val="100000"/>
              </a:lnSpc>
              <a:spcBef>
                <a:spcPts val="1600"/>
              </a:spcBef>
              <a:spcAft>
                <a:spcPts val="0"/>
              </a:spcAft>
              <a:buSzPts val="1100"/>
              <a:buFont typeface="Poppins"/>
              <a:buNone/>
              <a:defRPr sz="1100">
                <a:latin typeface="Poppins"/>
                <a:ea typeface="Poppins"/>
                <a:cs typeface="Poppins"/>
                <a:sym typeface="Poppins"/>
              </a:defRPr>
            </a:lvl3pPr>
            <a:lvl4pPr lvl="3" algn="l">
              <a:lnSpc>
                <a:spcPct val="100000"/>
              </a:lnSpc>
              <a:spcBef>
                <a:spcPts val="1600"/>
              </a:spcBef>
              <a:spcAft>
                <a:spcPts val="0"/>
              </a:spcAft>
              <a:buSzPts val="1100"/>
              <a:buFont typeface="Poppins"/>
              <a:buNone/>
              <a:defRPr sz="1100">
                <a:latin typeface="Poppins"/>
                <a:ea typeface="Poppins"/>
                <a:cs typeface="Poppins"/>
                <a:sym typeface="Poppins"/>
              </a:defRPr>
            </a:lvl4pPr>
            <a:lvl5pPr lvl="4" algn="l">
              <a:lnSpc>
                <a:spcPct val="100000"/>
              </a:lnSpc>
              <a:spcBef>
                <a:spcPts val="1600"/>
              </a:spcBef>
              <a:spcAft>
                <a:spcPts val="0"/>
              </a:spcAft>
              <a:buSzPts val="1100"/>
              <a:buFont typeface="Poppins"/>
              <a:buNone/>
              <a:defRPr sz="1100">
                <a:latin typeface="Poppins"/>
                <a:ea typeface="Poppins"/>
                <a:cs typeface="Poppins"/>
                <a:sym typeface="Poppins"/>
              </a:defRPr>
            </a:lvl5pPr>
            <a:lvl6pPr lvl="5" algn="l">
              <a:lnSpc>
                <a:spcPct val="100000"/>
              </a:lnSpc>
              <a:spcBef>
                <a:spcPts val="1600"/>
              </a:spcBef>
              <a:spcAft>
                <a:spcPts val="0"/>
              </a:spcAft>
              <a:buSzPts val="1100"/>
              <a:buFont typeface="Poppins"/>
              <a:buNone/>
              <a:defRPr sz="1100">
                <a:latin typeface="Poppins"/>
                <a:ea typeface="Poppins"/>
                <a:cs typeface="Poppins"/>
                <a:sym typeface="Poppins"/>
              </a:defRPr>
            </a:lvl6pPr>
            <a:lvl7pPr lvl="6" algn="l">
              <a:lnSpc>
                <a:spcPct val="100000"/>
              </a:lnSpc>
              <a:spcBef>
                <a:spcPts val="1600"/>
              </a:spcBef>
              <a:spcAft>
                <a:spcPts val="0"/>
              </a:spcAft>
              <a:buSzPts val="1100"/>
              <a:buFont typeface="Poppins"/>
              <a:buNone/>
              <a:defRPr sz="1100">
                <a:latin typeface="Poppins"/>
                <a:ea typeface="Poppins"/>
                <a:cs typeface="Poppins"/>
                <a:sym typeface="Poppins"/>
              </a:defRPr>
            </a:lvl7pPr>
            <a:lvl8pPr lvl="7" algn="l">
              <a:lnSpc>
                <a:spcPct val="100000"/>
              </a:lnSpc>
              <a:spcBef>
                <a:spcPts val="1600"/>
              </a:spcBef>
              <a:spcAft>
                <a:spcPts val="0"/>
              </a:spcAft>
              <a:buSzPts val="1100"/>
              <a:buFont typeface="Poppins"/>
              <a:buNone/>
              <a:defRPr sz="1100">
                <a:latin typeface="Poppins"/>
                <a:ea typeface="Poppins"/>
                <a:cs typeface="Poppins"/>
                <a:sym typeface="Poppins"/>
              </a:defRPr>
            </a:lvl8pPr>
            <a:lvl9pPr lvl="8" algn="l">
              <a:lnSpc>
                <a:spcPct val="100000"/>
              </a:lnSpc>
              <a:spcBef>
                <a:spcPts val="1600"/>
              </a:spcBef>
              <a:spcAft>
                <a:spcPts val="1600"/>
              </a:spcAft>
              <a:buSzPts val="1100"/>
              <a:buFont typeface="Poppins"/>
              <a:buNone/>
              <a:defRPr sz="1100">
                <a:latin typeface="Poppins"/>
                <a:ea typeface="Poppins"/>
                <a:cs typeface="Poppins"/>
                <a:sym typeface="Poppins"/>
              </a:defRPr>
            </a:lvl9pPr>
          </a:lstStyle>
          <a:p/>
        </p:txBody>
      </p:sp>
      <p:sp>
        <p:nvSpPr>
          <p:cNvPr id="319" name="Google Shape;319;p55"/>
          <p:cNvSpPr txBox="1"/>
          <p:nvPr>
            <p:ph idx="9" type="title"/>
          </p:nvPr>
        </p:nvSpPr>
        <p:spPr>
          <a:xfrm>
            <a:off x="1196225" y="3661858"/>
            <a:ext cx="1225500" cy="7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Font typeface="Lora"/>
              <a:buNone/>
              <a:defRPr b="1" sz="3000">
                <a:solidFill>
                  <a:schemeClr val="lt2"/>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320" name="Google Shape;320;p55"/>
          <p:cNvSpPr txBox="1"/>
          <p:nvPr>
            <p:ph idx="13" type="subTitle"/>
          </p:nvPr>
        </p:nvSpPr>
        <p:spPr>
          <a:xfrm>
            <a:off x="6155425" y="1432275"/>
            <a:ext cx="1960200" cy="3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800">
                <a:solidFill>
                  <a:schemeClr val="dk2"/>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321" name="Google Shape;321;p55"/>
          <p:cNvSpPr txBox="1"/>
          <p:nvPr>
            <p:ph idx="14" type="subTitle"/>
          </p:nvPr>
        </p:nvSpPr>
        <p:spPr>
          <a:xfrm>
            <a:off x="6155425" y="1682925"/>
            <a:ext cx="1875000" cy="4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Poppins"/>
              <a:buNone/>
              <a:defRPr sz="1200">
                <a:latin typeface="Poppins"/>
                <a:ea typeface="Poppins"/>
                <a:cs typeface="Poppins"/>
                <a:sym typeface="Poppins"/>
              </a:defRPr>
            </a:lvl1pPr>
            <a:lvl2pPr lvl="1" algn="l">
              <a:lnSpc>
                <a:spcPct val="100000"/>
              </a:lnSpc>
              <a:spcBef>
                <a:spcPts val="1600"/>
              </a:spcBef>
              <a:spcAft>
                <a:spcPts val="0"/>
              </a:spcAft>
              <a:buSzPts val="1100"/>
              <a:buFont typeface="Poppins"/>
              <a:buNone/>
              <a:defRPr sz="1100">
                <a:latin typeface="Poppins"/>
                <a:ea typeface="Poppins"/>
                <a:cs typeface="Poppins"/>
                <a:sym typeface="Poppins"/>
              </a:defRPr>
            </a:lvl2pPr>
            <a:lvl3pPr lvl="2" algn="l">
              <a:lnSpc>
                <a:spcPct val="100000"/>
              </a:lnSpc>
              <a:spcBef>
                <a:spcPts val="1600"/>
              </a:spcBef>
              <a:spcAft>
                <a:spcPts val="0"/>
              </a:spcAft>
              <a:buSzPts val="1100"/>
              <a:buFont typeface="Poppins"/>
              <a:buNone/>
              <a:defRPr sz="1100">
                <a:latin typeface="Poppins"/>
                <a:ea typeface="Poppins"/>
                <a:cs typeface="Poppins"/>
                <a:sym typeface="Poppins"/>
              </a:defRPr>
            </a:lvl3pPr>
            <a:lvl4pPr lvl="3" algn="l">
              <a:lnSpc>
                <a:spcPct val="100000"/>
              </a:lnSpc>
              <a:spcBef>
                <a:spcPts val="1600"/>
              </a:spcBef>
              <a:spcAft>
                <a:spcPts val="0"/>
              </a:spcAft>
              <a:buSzPts val="1100"/>
              <a:buFont typeface="Poppins"/>
              <a:buNone/>
              <a:defRPr sz="1100">
                <a:latin typeface="Poppins"/>
                <a:ea typeface="Poppins"/>
                <a:cs typeface="Poppins"/>
                <a:sym typeface="Poppins"/>
              </a:defRPr>
            </a:lvl4pPr>
            <a:lvl5pPr lvl="4" algn="l">
              <a:lnSpc>
                <a:spcPct val="100000"/>
              </a:lnSpc>
              <a:spcBef>
                <a:spcPts val="1600"/>
              </a:spcBef>
              <a:spcAft>
                <a:spcPts val="0"/>
              </a:spcAft>
              <a:buSzPts val="1100"/>
              <a:buFont typeface="Poppins"/>
              <a:buNone/>
              <a:defRPr sz="1100">
                <a:latin typeface="Poppins"/>
                <a:ea typeface="Poppins"/>
                <a:cs typeface="Poppins"/>
                <a:sym typeface="Poppins"/>
              </a:defRPr>
            </a:lvl5pPr>
            <a:lvl6pPr lvl="5" algn="l">
              <a:lnSpc>
                <a:spcPct val="100000"/>
              </a:lnSpc>
              <a:spcBef>
                <a:spcPts val="1600"/>
              </a:spcBef>
              <a:spcAft>
                <a:spcPts val="0"/>
              </a:spcAft>
              <a:buSzPts val="1100"/>
              <a:buFont typeface="Poppins"/>
              <a:buNone/>
              <a:defRPr sz="1100">
                <a:latin typeface="Poppins"/>
                <a:ea typeface="Poppins"/>
                <a:cs typeface="Poppins"/>
                <a:sym typeface="Poppins"/>
              </a:defRPr>
            </a:lvl6pPr>
            <a:lvl7pPr lvl="6" algn="l">
              <a:lnSpc>
                <a:spcPct val="100000"/>
              </a:lnSpc>
              <a:spcBef>
                <a:spcPts val="1600"/>
              </a:spcBef>
              <a:spcAft>
                <a:spcPts val="0"/>
              </a:spcAft>
              <a:buSzPts val="1100"/>
              <a:buFont typeface="Poppins"/>
              <a:buNone/>
              <a:defRPr sz="1100">
                <a:latin typeface="Poppins"/>
                <a:ea typeface="Poppins"/>
                <a:cs typeface="Poppins"/>
                <a:sym typeface="Poppins"/>
              </a:defRPr>
            </a:lvl7pPr>
            <a:lvl8pPr lvl="7" algn="l">
              <a:lnSpc>
                <a:spcPct val="100000"/>
              </a:lnSpc>
              <a:spcBef>
                <a:spcPts val="1600"/>
              </a:spcBef>
              <a:spcAft>
                <a:spcPts val="0"/>
              </a:spcAft>
              <a:buSzPts val="1100"/>
              <a:buFont typeface="Poppins"/>
              <a:buNone/>
              <a:defRPr sz="1100">
                <a:latin typeface="Poppins"/>
                <a:ea typeface="Poppins"/>
                <a:cs typeface="Poppins"/>
                <a:sym typeface="Poppins"/>
              </a:defRPr>
            </a:lvl8pPr>
            <a:lvl9pPr lvl="8" algn="l">
              <a:lnSpc>
                <a:spcPct val="100000"/>
              </a:lnSpc>
              <a:spcBef>
                <a:spcPts val="1600"/>
              </a:spcBef>
              <a:spcAft>
                <a:spcPts val="1600"/>
              </a:spcAft>
              <a:buSzPts val="1100"/>
              <a:buFont typeface="Poppins"/>
              <a:buNone/>
              <a:defRPr sz="1100">
                <a:latin typeface="Poppins"/>
                <a:ea typeface="Poppins"/>
                <a:cs typeface="Poppins"/>
                <a:sym typeface="Poppins"/>
              </a:defRPr>
            </a:lvl9pPr>
          </a:lstStyle>
          <a:p/>
        </p:txBody>
      </p:sp>
      <p:sp>
        <p:nvSpPr>
          <p:cNvPr id="322" name="Google Shape;322;p55"/>
          <p:cNvSpPr txBox="1"/>
          <p:nvPr>
            <p:ph idx="15" type="title"/>
          </p:nvPr>
        </p:nvSpPr>
        <p:spPr>
          <a:xfrm>
            <a:off x="5006225" y="1452058"/>
            <a:ext cx="1225500" cy="7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Font typeface="Lora"/>
              <a:buNone/>
              <a:defRPr b="1" sz="3000">
                <a:solidFill>
                  <a:schemeClr val="dk2"/>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323" name="Google Shape;323;p55"/>
          <p:cNvSpPr txBox="1"/>
          <p:nvPr>
            <p:ph idx="16" type="subTitle"/>
          </p:nvPr>
        </p:nvSpPr>
        <p:spPr>
          <a:xfrm>
            <a:off x="6155425" y="2508541"/>
            <a:ext cx="1960200" cy="3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800">
                <a:solidFill>
                  <a:schemeClr val="lt2"/>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324" name="Google Shape;324;p55"/>
          <p:cNvSpPr txBox="1"/>
          <p:nvPr>
            <p:ph idx="17" type="subTitle"/>
          </p:nvPr>
        </p:nvSpPr>
        <p:spPr>
          <a:xfrm>
            <a:off x="6155425" y="2759191"/>
            <a:ext cx="1875000" cy="4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Poppins"/>
              <a:buNone/>
              <a:defRPr sz="1200">
                <a:latin typeface="Poppins"/>
                <a:ea typeface="Poppins"/>
                <a:cs typeface="Poppins"/>
                <a:sym typeface="Poppins"/>
              </a:defRPr>
            </a:lvl1pPr>
            <a:lvl2pPr lvl="1" algn="l">
              <a:lnSpc>
                <a:spcPct val="100000"/>
              </a:lnSpc>
              <a:spcBef>
                <a:spcPts val="1600"/>
              </a:spcBef>
              <a:spcAft>
                <a:spcPts val="0"/>
              </a:spcAft>
              <a:buSzPts val="1100"/>
              <a:buFont typeface="Poppins"/>
              <a:buNone/>
              <a:defRPr sz="1100">
                <a:latin typeface="Poppins"/>
                <a:ea typeface="Poppins"/>
                <a:cs typeface="Poppins"/>
                <a:sym typeface="Poppins"/>
              </a:defRPr>
            </a:lvl2pPr>
            <a:lvl3pPr lvl="2" algn="l">
              <a:lnSpc>
                <a:spcPct val="100000"/>
              </a:lnSpc>
              <a:spcBef>
                <a:spcPts val="1600"/>
              </a:spcBef>
              <a:spcAft>
                <a:spcPts val="0"/>
              </a:spcAft>
              <a:buSzPts val="1100"/>
              <a:buFont typeface="Poppins"/>
              <a:buNone/>
              <a:defRPr sz="1100">
                <a:latin typeface="Poppins"/>
                <a:ea typeface="Poppins"/>
                <a:cs typeface="Poppins"/>
                <a:sym typeface="Poppins"/>
              </a:defRPr>
            </a:lvl3pPr>
            <a:lvl4pPr lvl="3" algn="l">
              <a:lnSpc>
                <a:spcPct val="100000"/>
              </a:lnSpc>
              <a:spcBef>
                <a:spcPts val="1600"/>
              </a:spcBef>
              <a:spcAft>
                <a:spcPts val="0"/>
              </a:spcAft>
              <a:buSzPts val="1100"/>
              <a:buFont typeface="Poppins"/>
              <a:buNone/>
              <a:defRPr sz="1100">
                <a:latin typeface="Poppins"/>
                <a:ea typeface="Poppins"/>
                <a:cs typeface="Poppins"/>
                <a:sym typeface="Poppins"/>
              </a:defRPr>
            </a:lvl4pPr>
            <a:lvl5pPr lvl="4" algn="l">
              <a:lnSpc>
                <a:spcPct val="100000"/>
              </a:lnSpc>
              <a:spcBef>
                <a:spcPts val="1600"/>
              </a:spcBef>
              <a:spcAft>
                <a:spcPts val="0"/>
              </a:spcAft>
              <a:buSzPts val="1100"/>
              <a:buFont typeface="Poppins"/>
              <a:buNone/>
              <a:defRPr sz="1100">
                <a:latin typeface="Poppins"/>
                <a:ea typeface="Poppins"/>
                <a:cs typeface="Poppins"/>
                <a:sym typeface="Poppins"/>
              </a:defRPr>
            </a:lvl5pPr>
            <a:lvl6pPr lvl="5" algn="l">
              <a:lnSpc>
                <a:spcPct val="100000"/>
              </a:lnSpc>
              <a:spcBef>
                <a:spcPts val="1600"/>
              </a:spcBef>
              <a:spcAft>
                <a:spcPts val="0"/>
              </a:spcAft>
              <a:buSzPts val="1100"/>
              <a:buFont typeface="Poppins"/>
              <a:buNone/>
              <a:defRPr sz="1100">
                <a:latin typeface="Poppins"/>
                <a:ea typeface="Poppins"/>
                <a:cs typeface="Poppins"/>
                <a:sym typeface="Poppins"/>
              </a:defRPr>
            </a:lvl6pPr>
            <a:lvl7pPr lvl="6" algn="l">
              <a:lnSpc>
                <a:spcPct val="100000"/>
              </a:lnSpc>
              <a:spcBef>
                <a:spcPts val="1600"/>
              </a:spcBef>
              <a:spcAft>
                <a:spcPts val="0"/>
              </a:spcAft>
              <a:buSzPts val="1100"/>
              <a:buFont typeface="Poppins"/>
              <a:buNone/>
              <a:defRPr sz="1100">
                <a:latin typeface="Poppins"/>
                <a:ea typeface="Poppins"/>
                <a:cs typeface="Poppins"/>
                <a:sym typeface="Poppins"/>
              </a:defRPr>
            </a:lvl7pPr>
            <a:lvl8pPr lvl="7" algn="l">
              <a:lnSpc>
                <a:spcPct val="100000"/>
              </a:lnSpc>
              <a:spcBef>
                <a:spcPts val="1600"/>
              </a:spcBef>
              <a:spcAft>
                <a:spcPts val="0"/>
              </a:spcAft>
              <a:buSzPts val="1100"/>
              <a:buFont typeface="Poppins"/>
              <a:buNone/>
              <a:defRPr sz="1100">
                <a:latin typeface="Poppins"/>
                <a:ea typeface="Poppins"/>
                <a:cs typeface="Poppins"/>
                <a:sym typeface="Poppins"/>
              </a:defRPr>
            </a:lvl8pPr>
            <a:lvl9pPr lvl="8" algn="l">
              <a:lnSpc>
                <a:spcPct val="100000"/>
              </a:lnSpc>
              <a:spcBef>
                <a:spcPts val="1600"/>
              </a:spcBef>
              <a:spcAft>
                <a:spcPts val="1600"/>
              </a:spcAft>
              <a:buSzPts val="1100"/>
              <a:buFont typeface="Poppins"/>
              <a:buNone/>
              <a:defRPr sz="1100">
                <a:latin typeface="Poppins"/>
                <a:ea typeface="Poppins"/>
                <a:cs typeface="Poppins"/>
                <a:sym typeface="Poppins"/>
              </a:defRPr>
            </a:lvl9pPr>
          </a:lstStyle>
          <a:p/>
        </p:txBody>
      </p:sp>
      <p:sp>
        <p:nvSpPr>
          <p:cNvPr id="325" name="Google Shape;325;p55"/>
          <p:cNvSpPr txBox="1"/>
          <p:nvPr>
            <p:ph idx="18" type="title"/>
          </p:nvPr>
        </p:nvSpPr>
        <p:spPr>
          <a:xfrm>
            <a:off x="5006225" y="2556958"/>
            <a:ext cx="1225500" cy="7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Font typeface="Lora"/>
              <a:buNone/>
              <a:defRPr b="1" sz="3000">
                <a:solidFill>
                  <a:schemeClr val="lt2"/>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326" name="Google Shape;326;p55"/>
          <p:cNvSpPr txBox="1"/>
          <p:nvPr>
            <p:ph idx="19" type="subTitle"/>
          </p:nvPr>
        </p:nvSpPr>
        <p:spPr>
          <a:xfrm>
            <a:off x="6155425" y="3642075"/>
            <a:ext cx="1960200" cy="3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800">
                <a:solidFill>
                  <a:srgbClr val="005761"/>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327" name="Google Shape;327;p55"/>
          <p:cNvSpPr txBox="1"/>
          <p:nvPr>
            <p:ph idx="20" type="subTitle"/>
          </p:nvPr>
        </p:nvSpPr>
        <p:spPr>
          <a:xfrm>
            <a:off x="6155425" y="3892725"/>
            <a:ext cx="1875000" cy="4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Poppins"/>
              <a:buNone/>
              <a:defRPr sz="1200">
                <a:latin typeface="Poppins"/>
                <a:ea typeface="Poppins"/>
                <a:cs typeface="Poppins"/>
                <a:sym typeface="Poppins"/>
              </a:defRPr>
            </a:lvl1pPr>
            <a:lvl2pPr lvl="1" algn="l">
              <a:lnSpc>
                <a:spcPct val="100000"/>
              </a:lnSpc>
              <a:spcBef>
                <a:spcPts val="1600"/>
              </a:spcBef>
              <a:spcAft>
                <a:spcPts val="0"/>
              </a:spcAft>
              <a:buSzPts val="1100"/>
              <a:buFont typeface="Poppins"/>
              <a:buNone/>
              <a:defRPr sz="1100">
                <a:latin typeface="Poppins"/>
                <a:ea typeface="Poppins"/>
                <a:cs typeface="Poppins"/>
                <a:sym typeface="Poppins"/>
              </a:defRPr>
            </a:lvl2pPr>
            <a:lvl3pPr lvl="2" algn="l">
              <a:lnSpc>
                <a:spcPct val="100000"/>
              </a:lnSpc>
              <a:spcBef>
                <a:spcPts val="1600"/>
              </a:spcBef>
              <a:spcAft>
                <a:spcPts val="0"/>
              </a:spcAft>
              <a:buSzPts val="1100"/>
              <a:buFont typeface="Poppins"/>
              <a:buNone/>
              <a:defRPr sz="1100">
                <a:latin typeface="Poppins"/>
                <a:ea typeface="Poppins"/>
                <a:cs typeface="Poppins"/>
                <a:sym typeface="Poppins"/>
              </a:defRPr>
            </a:lvl3pPr>
            <a:lvl4pPr lvl="3" algn="l">
              <a:lnSpc>
                <a:spcPct val="100000"/>
              </a:lnSpc>
              <a:spcBef>
                <a:spcPts val="1600"/>
              </a:spcBef>
              <a:spcAft>
                <a:spcPts val="0"/>
              </a:spcAft>
              <a:buSzPts val="1100"/>
              <a:buFont typeface="Poppins"/>
              <a:buNone/>
              <a:defRPr sz="1100">
                <a:latin typeface="Poppins"/>
                <a:ea typeface="Poppins"/>
                <a:cs typeface="Poppins"/>
                <a:sym typeface="Poppins"/>
              </a:defRPr>
            </a:lvl4pPr>
            <a:lvl5pPr lvl="4" algn="l">
              <a:lnSpc>
                <a:spcPct val="100000"/>
              </a:lnSpc>
              <a:spcBef>
                <a:spcPts val="1600"/>
              </a:spcBef>
              <a:spcAft>
                <a:spcPts val="0"/>
              </a:spcAft>
              <a:buSzPts val="1100"/>
              <a:buFont typeface="Poppins"/>
              <a:buNone/>
              <a:defRPr sz="1100">
                <a:latin typeface="Poppins"/>
                <a:ea typeface="Poppins"/>
                <a:cs typeface="Poppins"/>
                <a:sym typeface="Poppins"/>
              </a:defRPr>
            </a:lvl5pPr>
            <a:lvl6pPr lvl="5" algn="l">
              <a:lnSpc>
                <a:spcPct val="100000"/>
              </a:lnSpc>
              <a:spcBef>
                <a:spcPts val="1600"/>
              </a:spcBef>
              <a:spcAft>
                <a:spcPts val="0"/>
              </a:spcAft>
              <a:buSzPts val="1100"/>
              <a:buFont typeface="Poppins"/>
              <a:buNone/>
              <a:defRPr sz="1100">
                <a:latin typeface="Poppins"/>
                <a:ea typeface="Poppins"/>
                <a:cs typeface="Poppins"/>
                <a:sym typeface="Poppins"/>
              </a:defRPr>
            </a:lvl6pPr>
            <a:lvl7pPr lvl="6" algn="l">
              <a:lnSpc>
                <a:spcPct val="100000"/>
              </a:lnSpc>
              <a:spcBef>
                <a:spcPts val="1600"/>
              </a:spcBef>
              <a:spcAft>
                <a:spcPts val="0"/>
              </a:spcAft>
              <a:buSzPts val="1100"/>
              <a:buFont typeface="Poppins"/>
              <a:buNone/>
              <a:defRPr sz="1100">
                <a:latin typeface="Poppins"/>
                <a:ea typeface="Poppins"/>
                <a:cs typeface="Poppins"/>
                <a:sym typeface="Poppins"/>
              </a:defRPr>
            </a:lvl7pPr>
            <a:lvl8pPr lvl="7" algn="l">
              <a:lnSpc>
                <a:spcPct val="100000"/>
              </a:lnSpc>
              <a:spcBef>
                <a:spcPts val="1600"/>
              </a:spcBef>
              <a:spcAft>
                <a:spcPts val="0"/>
              </a:spcAft>
              <a:buSzPts val="1100"/>
              <a:buFont typeface="Poppins"/>
              <a:buNone/>
              <a:defRPr sz="1100">
                <a:latin typeface="Poppins"/>
                <a:ea typeface="Poppins"/>
                <a:cs typeface="Poppins"/>
                <a:sym typeface="Poppins"/>
              </a:defRPr>
            </a:lvl8pPr>
            <a:lvl9pPr lvl="8" algn="l">
              <a:lnSpc>
                <a:spcPct val="100000"/>
              </a:lnSpc>
              <a:spcBef>
                <a:spcPts val="1600"/>
              </a:spcBef>
              <a:spcAft>
                <a:spcPts val="1600"/>
              </a:spcAft>
              <a:buSzPts val="1100"/>
              <a:buFont typeface="Poppins"/>
              <a:buNone/>
              <a:defRPr sz="1100">
                <a:latin typeface="Poppins"/>
                <a:ea typeface="Poppins"/>
                <a:cs typeface="Poppins"/>
                <a:sym typeface="Poppins"/>
              </a:defRPr>
            </a:lvl9pPr>
          </a:lstStyle>
          <a:p/>
        </p:txBody>
      </p:sp>
      <p:sp>
        <p:nvSpPr>
          <p:cNvPr id="328" name="Google Shape;328;p55"/>
          <p:cNvSpPr txBox="1"/>
          <p:nvPr>
            <p:ph idx="21" type="title"/>
          </p:nvPr>
        </p:nvSpPr>
        <p:spPr>
          <a:xfrm>
            <a:off x="5006225" y="3661858"/>
            <a:ext cx="1225500" cy="7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Font typeface="Lora"/>
              <a:buNone/>
              <a:defRPr b="1" sz="3000">
                <a:solidFill>
                  <a:schemeClr val="dk1"/>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9" name="Shape 329"/>
        <p:cNvGrpSpPr/>
        <p:nvPr/>
      </p:nvGrpSpPr>
      <p:grpSpPr>
        <a:xfrm>
          <a:off x="0" y="0"/>
          <a:ext cx="0" cy="0"/>
          <a:chOff x="0" y="0"/>
          <a:chExt cx="0" cy="0"/>
        </a:xfrm>
      </p:grpSpPr>
      <p:sp>
        <p:nvSpPr>
          <p:cNvPr id="330" name="Google Shape;330;p56"/>
          <p:cNvSpPr/>
          <p:nvPr/>
        </p:nvSpPr>
        <p:spPr>
          <a:xfrm flipH="1" rot="9903817">
            <a:off x="1241324" y="277971"/>
            <a:ext cx="4268618" cy="2967810"/>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56"/>
          <p:cNvGrpSpPr/>
          <p:nvPr/>
        </p:nvGrpSpPr>
        <p:grpSpPr>
          <a:xfrm rot="229276">
            <a:off x="-580238" y="3539078"/>
            <a:ext cx="1653330" cy="1607902"/>
            <a:chOff x="1174625" y="279475"/>
            <a:chExt cx="5197400" cy="5180500"/>
          </a:xfrm>
        </p:grpSpPr>
        <p:sp>
          <p:nvSpPr>
            <p:cNvPr id="332" name="Google Shape;332;p56"/>
            <p:cNvSpPr/>
            <p:nvPr/>
          </p:nvSpPr>
          <p:spPr>
            <a:xfrm>
              <a:off x="1174625" y="279475"/>
              <a:ext cx="5188000" cy="5180500"/>
            </a:xfrm>
            <a:custGeom>
              <a:rect b="b" l="l" r="r" t="t"/>
              <a:pathLst>
                <a:path extrusionOk="0" fill="none" h="207220" w="20752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cap="rnd" cmpd="sng" w="38100">
              <a:solidFill>
                <a:srgbClr val="88AC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3" name="Google Shape;333;p56"/>
            <p:cNvSpPr/>
            <p:nvPr/>
          </p:nvSpPr>
          <p:spPr>
            <a:xfrm>
              <a:off x="5183625" y="412825"/>
              <a:ext cx="349750" cy="967350"/>
            </a:xfrm>
            <a:custGeom>
              <a:rect b="b" l="l" r="r" t="t"/>
              <a:pathLst>
                <a:path extrusionOk="0" h="38694" w="1399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4" name="Google Shape;334;p56"/>
            <p:cNvSpPr/>
            <p:nvPr/>
          </p:nvSpPr>
          <p:spPr>
            <a:xfrm>
              <a:off x="2391225" y="604250"/>
              <a:ext cx="3980800" cy="3435550"/>
            </a:xfrm>
            <a:custGeom>
              <a:rect b="b" l="l" r="r" t="t"/>
              <a:pathLst>
                <a:path extrusionOk="0" h="137422" w="159232">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5" name="Google Shape;335;p56"/>
            <p:cNvSpPr/>
            <p:nvPr/>
          </p:nvSpPr>
          <p:spPr>
            <a:xfrm>
              <a:off x="1697375" y="1379225"/>
              <a:ext cx="1121400" cy="2387325"/>
            </a:xfrm>
            <a:custGeom>
              <a:rect b="b" l="l" r="r" t="t"/>
              <a:pathLst>
                <a:path extrusionOk="0" h="95493" w="44856">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6" name="Google Shape;336;p56"/>
            <p:cNvSpPr/>
            <p:nvPr/>
          </p:nvSpPr>
          <p:spPr>
            <a:xfrm>
              <a:off x="2714650" y="531000"/>
              <a:ext cx="723975" cy="2665950"/>
            </a:xfrm>
            <a:custGeom>
              <a:rect b="b" l="l" r="r" t="t"/>
              <a:pathLst>
                <a:path extrusionOk="0" h="106638" w="28959">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7" name="Google Shape;337;p56"/>
            <p:cNvSpPr/>
            <p:nvPr/>
          </p:nvSpPr>
          <p:spPr>
            <a:xfrm>
              <a:off x="4092975" y="294300"/>
              <a:ext cx="527825" cy="2146475"/>
            </a:xfrm>
            <a:custGeom>
              <a:rect b="b" l="l" r="r" t="t"/>
              <a:pathLst>
                <a:path extrusionOk="0" h="85859" w="21113">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8" name="Google Shape;338;p56"/>
            <p:cNvSpPr/>
            <p:nvPr/>
          </p:nvSpPr>
          <p:spPr>
            <a:xfrm>
              <a:off x="4593150" y="1717000"/>
              <a:ext cx="1713050" cy="244150"/>
            </a:xfrm>
            <a:custGeom>
              <a:rect b="b" l="l" r="r" t="t"/>
              <a:pathLst>
                <a:path extrusionOk="0" h="9766" w="68522">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39" name="Google Shape;339;p56"/>
            <p:cNvSpPr/>
            <p:nvPr/>
          </p:nvSpPr>
          <p:spPr>
            <a:xfrm>
              <a:off x="3763900" y="2669300"/>
              <a:ext cx="2359900" cy="234700"/>
            </a:xfrm>
            <a:custGeom>
              <a:rect b="b" l="l" r="r" t="t"/>
              <a:pathLst>
                <a:path extrusionOk="0" h="9388" w="94396">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40" name="Google Shape;340;p56"/>
            <p:cNvSpPr/>
            <p:nvPr/>
          </p:nvSpPr>
          <p:spPr>
            <a:xfrm>
              <a:off x="3105775" y="3417125"/>
              <a:ext cx="2372650" cy="928225"/>
            </a:xfrm>
            <a:custGeom>
              <a:rect b="b" l="l" r="r" t="t"/>
              <a:pathLst>
                <a:path extrusionOk="0" h="37129" w="94906">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341" name="Google Shape;341;p56"/>
            <p:cNvSpPr/>
            <p:nvPr/>
          </p:nvSpPr>
          <p:spPr>
            <a:xfrm>
              <a:off x="2628150" y="3884650"/>
              <a:ext cx="1285750" cy="1518375"/>
            </a:xfrm>
            <a:custGeom>
              <a:rect b="b" l="l" r="r" t="t"/>
              <a:pathLst>
                <a:path extrusionOk="0" h="60735" w="5143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grpSp>
      <p:sp>
        <p:nvSpPr>
          <p:cNvPr id="342" name="Google Shape;342;p56"/>
          <p:cNvSpPr txBox="1"/>
          <p:nvPr>
            <p:ph hasCustomPrompt="1" type="title"/>
          </p:nvPr>
        </p:nvSpPr>
        <p:spPr>
          <a:xfrm>
            <a:off x="1590425" y="1388500"/>
            <a:ext cx="3403200" cy="14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7200"/>
              <a:buNone/>
              <a:defRPr sz="8000">
                <a:solidFill>
                  <a:srgbClr val="FFFFFF"/>
                </a:solidFill>
                <a:latin typeface="Lora"/>
                <a:ea typeface="Lora"/>
                <a:cs typeface="Lora"/>
                <a:sym typeface="Lora"/>
              </a:defRPr>
            </a:lvl1pPr>
            <a:lvl2pPr lvl="1" algn="ctr">
              <a:lnSpc>
                <a:spcPct val="100000"/>
              </a:lnSpc>
              <a:spcBef>
                <a:spcPts val="0"/>
              </a:spcBef>
              <a:spcAft>
                <a:spcPts val="0"/>
              </a:spcAft>
              <a:buClr>
                <a:srgbClr val="FFFFFF"/>
              </a:buClr>
              <a:buSzPts val="7200"/>
              <a:buNone/>
              <a:defRPr sz="7200">
                <a:solidFill>
                  <a:srgbClr val="FFFFFF"/>
                </a:solidFill>
              </a:defRPr>
            </a:lvl2pPr>
            <a:lvl3pPr lvl="2" algn="ctr">
              <a:lnSpc>
                <a:spcPct val="100000"/>
              </a:lnSpc>
              <a:spcBef>
                <a:spcPts val="0"/>
              </a:spcBef>
              <a:spcAft>
                <a:spcPts val="0"/>
              </a:spcAft>
              <a:buClr>
                <a:srgbClr val="FFFFFF"/>
              </a:buClr>
              <a:buSzPts val="7200"/>
              <a:buNone/>
              <a:defRPr sz="7200">
                <a:solidFill>
                  <a:srgbClr val="FFFFFF"/>
                </a:solidFill>
              </a:defRPr>
            </a:lvl3pPr>
            <a:lvl4pPr lvl="3" algn="ctr">
              <a:lnSpc>
                <a:spcPct val="100000"/>
              </a:lnSpc>
              <a:spcBef>
                <a:spcPts val="0"/>
              </a:spcBef>
              <a:spcAft>
                <a:spcPts val="0"/>
              </a:spcAft>
              <a:buClr>
                <a:srgbClr val="FFFFFF"/>
              </a:buClr>
              <a:buSzPts val="7200"/>
              <a:buNone/>
              <a:defRPr sz="7200">
                <a:solidFill>
                  <a:srgbClr val="FFFFFF"/>
                </a:solidFill>
              </a:defRPr>
            </a:lvl4pPr>
            <a:lvl5pPr lvl="4" algn="ctr">
              <a:lnSpc>
                <a:spcPct val="100000"/>
              </a:lnSpc>
              <a:spcBef>
                <a:spcPts val="0"/>
              </a:spcBef>
              <a:spcAft>
                <a:spcPts val="0"/>
              </a:spcAft>
              <a:buClr>
                <a:srgbClr val="FFFFFF"/>
              </a:buClr>
              <a:buSzPts val="7200"/>
              <a:buNone/>
              <a:defRPr sz="7200">
                <a:solidFill>
                  <a:srgbClr val="FFFFFF"/>
                </a:solidFill>
              </a:defRPr>
            </a:lvl5pPr>
            <a:lvl6pPr lvl="5" algn="ctr">
              <a:lnSpc>
                <a:spcPct val="100000"/>
              </a:lnSpc>
              <a:spcBef>
                <a:spcPts val="0"/>
              </a:spcBef>
              <a:spcAft>
                <a:spcPts val="0"/>
              </a:spcAft>
              <a:buClr>
                <a:srgbClr val="FFFFFF"/>
              </a:buClr>
              <a:buSzPts val="7200"/>
              <a:buNone/>
              <a:defRPr sz="7200">
                <a:solidFill>
                  <a:srgbClr val="FFFFFF"/>
                </a:solidFill>
              </a:defRPr>
            </a:lvl6pPr>
            <a:lvl7pPr lvl="6" algn="ctr">
              <a:lnSpc>
                <a:spcPct val="100000"/>
              </a:lnSpc>
              <a:spcBef>
                <a:spcPts val="0"/>
              </a:spcBef>
              <a:spcAft>
                <a:spcPts val="0"/>
              </a:spcAft>
              <a:buClr>
                <a:srgbClr val="FFFFFF"/>
              </a:buClr>
              <a:buSzPts val="7200"/>
              <a:buNone/>
              <a:defRPr sz="7200">
                <a:solidFill>
                  <a:srgbClr val="FFFFFF"/>
                </a:solidFill>
              </a:defRPr>
            </a:lvl7pPr>
            <a:lvl8pPr lvl="7" algn="ctr">
              <a:lnSpc>
                <a:spcPct val="100000"/>
              </a:lnSpc>
              <a:spcBef>
                <a:spcPts val="0"/>
              </a:spcBef>
              <a:spcAft>
                <a:spcPts val="0"/>
              </a:spcAft>
              <a:buClr>
                <a:srgbClr val="FFFFFF"/>
              </a:buClr>
              <a:buSzPts val="7200"/>
              <a:buNone/>
              <a:defRPr sz="7200">
                <a:solidFill>
                  <a:srgbClr val="FFFFFF"/>
                </a:solidFill>
              </a:defRPr>
            </a:lvl8pPr>
            <a:lvl9pPr lvl="8" algn="ctr">
              <a:lnSpc>
                <a:spcPct val="100000"/>
              </a:lnSpc>
              <a:spcBef>
                <a:spcPts val="0"/>
              </a:spcBef>
              <a:spcAft>
                <a:spcPts val="0"/>
              </a:spcAft>
              <a:buClr>
                <a:srgbClr val="FFFFFF"/>
              </a:buClr>
              <a:buSzPts val="7200"/>
              <a:buNone/>
              <a:defRPr sz="7200">
                <a:solidFill>
                  <a:srgbClr val="FFFFFF"/>
                </a:solidFill>
              </a:defRPr>
            </a:lvl9pPr>
          </a:lstStyle>
          <a:p>
            <a:r>
              <a:t>xx%</a:t>
            </a:r>
          </a:p>
        </p:txBody>
      </p:sp>
      <p:sp>
        <p:nvSpPr>
          <p:cNvPr id="343" name="Google Shape;343;p56"/>
          <p:cNvSpPr txBox="1"/>
          <p:nvPr>
            <p:ph idx="1" type="subTitle"/>
          </p:nvPr>
        </p:nvSpPr>
        <p:spPr>
          <a:xfrm>
            <a:off x="4610100" y="3293050"/>
            <a:ext cx="3459600" cy="7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4" name="Google Shape;344;p56"/>
          <p:cNvSpPr/>
          <p:nvPr/>
        </p:nvSpPr>
        <p:spPr>
          <a:xfrm rot="5635399">
            <a:off x="6093863" y="-692198"/>
            <a:ext cx="4660289" cy="3519819"/>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6"/>
          <p:cNvSpPr/>
          <p:nvPr/>
        </p:nvSpPr>
        <p:spPr>
          <a:xfrm rot="-6714191">
            <a:off x="5531558" y="1017052"/>
            <a:ext cx="5002136" cy="1180628"/>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 name="Shape 346"/>
        <p:cNvGrpSpPr/>
        <p:nvPr/>
      </p:nvGrpSpPr>
      <p:grpSpPr>
        <a:xfrm>
          <a:off x="0" y="0"/>
          <a:ext cx="0" cy="0"/>
          <a:chOff x="0" y="0"/>
          <a:chExt cx="0" cy="0"/>
        </a:xfrm>
      </p:grpSpPr>
      <p:sp>
        <p:nvSpPr>
          <p:cNvPr id="347" name="Google Shape;347;p57"/>
          <p:cNvSpPr txBox="1"/>
          <p:nvPr>
            <p:ph idx="1" type="body"/>
          </p:nvPr>
        </p:nvSpPr>
        <p:spPr>
          <a:xfrm>
            <a:off x="360000" y="3858600"/>
            <a:ext cx="8424000" cy="687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accent1"/>
              </a:buClr>
              <a:buSzPts val="1400"/>
              <a:buNone/>
              <a:defRPr sz="3600">
                <a:solidFill>
                  <a:schemeClr val="accent1"/>
                </a:solidFill>
                <a:latin typeface="Lora"/>
                <a:ea typeface="Lora"/>
                <a:cs typeface="Lora"/>
                <a:sym typeface="Lora"/>
              </a:defRPr>
            </a:lvl1pPr>
          </a:lstStyle>
          <a:p/>
        </p:txBody>
      </p:sp>
      <p:sp>
        <p:nvSpPr>
          <p:cNvPr id="348" name="Google Shape;34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grpSp>
        <p:nvGrpSpPr>
          <p:cNvPr id="350" name="Google Shape;350;p58"/>
          <p:cNvGrpSpPr/>
          <p:nvPr/>
        </p:nvGrpSpPr>
        <p:grpSpPr>
          <a:xfrm rot="5400000">
            <a:off x="-893539" y="-1209803"/>
            <a:ext cx="4206827" cy="4522215"/>
            <a:chOff x="-1141189" y="2008220"/>
            <a:chExt cx="4206827" cy="4522215"/>
          </a:xfrm>
        </p:grpSpPr>
        <p:sp>
          <p:nvSpPr>
            <p:cNvPr id="351" name="Google Shape;351;p58"/>
            <p:cNvSpPr/>
            <p:nvPr/>
          </p:nvSpPr>
          <p:spPr>
            <a:xfrm rot="-5798562">
              <a:off x="-1307705" y="3197903"/>
              <a:ext cx="3544936" cy="2677581"/>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8"/>
            <p:cNvSpPr/>
            <p:nvPr/>
          </p:nvSpPr>
          <p:spPr>
            <a:xfrm flipH="1" rot="2900727">
              <a:off x="-1538899" y="3679001"/>
              <a:ext cx="5002247" cy="1180654"/>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58"/>
          <p:cNvSpPr txBox="1"/>
          <p:nvPr>
            <p:ph type="title"/>
          </p:nvPr>
        </p:nvSpPr>
        <p:spPr>
          <a:xfrm>
            <a:off x="1578450" y="338038"/>
            <a:ext cx="6749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Lora"/>
              <a:buNone/>
              <a:defRPr b="1" sz="3000">
                <a:latin typeface="Lora"/>
                <a:ea typeface="Lora"/>
                <a:cs typeface="Lora"/>
                <a:sym typeface="Lora"/>
              </a:defRPr>
            </a:lvl1pPr>
            <a:lvl2pPr lvl="1"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2pPr>
            <a:lvl3pPr lvl="2"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3pPr>
            <a:lvl4pPr lvl="3"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4pPr>
            <a:lvl5pPr lvl="4"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5pPr>
            <a:lvl6pPr lvl="5"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6pPr>
            <a:lvl7pPr lvl="6"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7pPr>
            <a:lvl8pPr lvl="7"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8pPr>
            <a:lvl9pPr lvl="8" algn="ctr">
              <a:lnSpc>
                <a:spcPct val="100000"/>
              </a:lnSpc>
              <a:spcBef>
                <a:spcPts val="0"/>
              </a:spcBef>
              <a:spcAft>
                <a:spcPts val="0"/>
              </a:spcAft>
              <a:buSzPts val="3000"/>
              <a:buFont typeface="Poppins SemiBold"/>
              <a:buNone/>
              <a:defRPr sz="3000">
                <a:latin typeface="Poppins SemiBold"/>
                <a:ea typeface="Poppins SemiBold"/>
                <a:cs typeface="Poppins SemiBold"/>
                <a:sym typeface="Poppins SemiBold"/>
              </a:defRPr>
            </a:lvl9pPr>
          </a:lstStyle>
          <a:p/>
        </p:txBody>
      </p:sp>
      <p:sp>
        <p:nvSpPr>
          <p:cNvPr id="354" name="Google Shape;35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CUSTOM_3">
    <p:spTree>
      <p:nvGrpSpPr>
        <p:cNvPr id="355" name="Shape 355"/>
        <p:cNvGrpSpPr/>
        <p:nvPr/>
      </p:nvGrpSpPr>
      <p:grpSpPr>
        <a:xfrm>
          <a:off x="0" y="0"/>
          <a:ext cx="0" cy="0"/>
          <a:chOff x="0" y="0"/>
          <a:chExt cx="0" cy="0"/>
        </a:xfrm>
      </p:grpSpPr>
      <p:sp>
        <p:nvSpPr>
          <p:cNvPr id="356" name="Google Shape;356;p59"/>
          <p:cNvSpPr txBox="1"/>
          <p:nvPr>
            <p:ph type="title"/>
          </p:nvPr>
        </p:nvSpPr>
        <p:spPr>
          <a:xfrm>
            <a:off x="620025" y="326600"/>
            <a:ext cx="736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Lora"/>
              <a:buNone/>
              <a:defRPr b="1" sz="3000">
                <a:latin typeface="Lora"/>
                <a:ea typeface="Lora"/>
                <a:cs typeface="Lora"/>
                <a:sym typeface="Lora"/>
              </a:defRPr>
            </a:lvl1pPr>
            <a:lvl2pPr lvl="1" algn="l">
              <a:lnSpc>
                <a:spcPct val="100000"/>
              </a:lnSpc>
              <a:spcBef>
                <a:spcPts val="0"/>
              </a:spcBef>
              <a:spcAft>
                <a:spcPts val="0"/>
              </a:spcAft>
              <a:buSzPts val="3000"/>
              <a:buFont typeface="Lora"/>
              <a:buNone/>
              <a:defRPr b="1" sz="3000">
                <a:latin typeface="Lora"/>
                <a:ea typeface="Lora"/>
                <a:cs typeface="Lora"/>
                <a:sym typeface="Lora"/>
              </a:defRPr>
            </a:lvl2pPr>
            <a:lvl3pPr lvl="2" algn="l">
              <a:lnSpc>
                <a:spcPct val="100000"/>
              </a:lnSpc>
              <a:spcBef>
                <a:spcPts val="0"/>
              </a:spcBef>
              <a:spcAft>
                <a:spcPts val="0"/>
              </a:spcAft>
              <a:buSzPts val="3000"/>
              <a:buFont typeface="Lora"/>
              <a:buNone/>
              <a:defRPr b="1" sz="3000">
                <a:latin typeface="Lora"/>
                <a:ea typeface="Lora"/>
                <a:cs typeface="Lora"/>
                <a:sym typeface="Lora"/>
              </a:defRPr>
            </a:lvl3pPr>
            <a:lvl4pPr lvl="3" algn="l">
              <a:lnSpc>
                <a:spcPct val="100000"/>
              </a:lnSpc>
              <a:spcBef>
                <a:spcPts val="0"/>
              </a:spcBef>
              <a:spcAft>
                <a:spcPts val="0"/>
              </a:spcAft>
              <a:buSzPts val="3000"/>
              <a:buFont typeface="Lora"/>
              <a:buNone/>
              <a:defRPr b="1" sz="3000">
                <a:latin typeface="Lora"/>
                <a:ea typeface="Lora"/>
                <a:cs typeface="Lora"/>
                <a:sym typeface="Lora"/>
              </a:defRPr>
            </a:lvl4pPr>
            <a:lvl5pPr lvl="4" algn="l">
              <a:lnSpc>
                <a:spcPct val="100000"/>
              </a:lnSpc>
              <a:spcBef>
                <a:spcPts val="0"/>
              </a:spcBef>
              <a:spcAft>
                <a:spcPts val="0"/>
              </a:spcAft>
              <a:buSzPts val="3000"/>
              <a:buFont typeface="Lora"/>
              <a:buNone/>
              <a:defRPr b="1" sz="3000">
                <a:latin typeface="Lora"/>
                <a:ea typeface="Lora"/>
                <a:cs typeface="Lora"/>
                <a:sym typeface="Lora"/>
              </a:defRPr>
            </a:lvl5pPr>
            <a:lvl6pPr lvl="5" algn="l">
              <a:lnSpc>
                <a:spcPct val="100000"/>
              </a:lnSpc>
              <a:spcBef>
                <a:spcPts val="0"/>
              </a:spcBef>
              <a:spcAft>
                <a:spcPts val="0"/>
              </a:spcAft>
              <a:buSzPts val="3000"/>
              <a:buFont typeface="Lora"/>
              <a:buNone/>
              <a:defRPr b="1" sz="3000">
                <a:latin typeface="Lora"/>
                <a:ea typeface="Lora"/>
                <a:cs typeface="Lora"/>
                <a:sym typeface="Lora"/>
              </a:defRPr>
            </a:lvl6pPr>
            <a:lvl7pPr lvl="6" algn="l">
              <a:lnSpc>
                <a:spcPct val="100000"/>
              </a:lnSpc>
              <a:spcBef>
                <a:spcPts val="0"/>
              </a:spcBef>
              <a:spcAft>
                <a:spcPts val="0"/>
              </a:spcAft>
              <a:buSzPts val="3000"/>
              <a:buFont typeface="Lora"/>
              <a:buNone/>
              <a:defRPr b="1" sz="3000">
                <a:latin typeface="Lora"/>
                <a:ea typeface="Lora"/>
                <a:cs typeface="Lora"/>
                <a:sym typeface="Lora"/>
              </a:defRPr>
            </a:lvl7pPr>
            <a:lvl8pPr lvl="7" algn="l">
              <a:lnSpc>
                <a:spcPct val="100000"/>
              </a:lnSpc>
              <a:spcBef>
                <a:spcPts val="0"/>
              </a:spcBef>
              <a:spcAft>
                <a:spcPts val="0"/>
              </a:spcAft>
              <a:buSzPts val="3000"/>
              <a:buFont typeface="Lora"/>
              <a:buNone/>
              <a:defRPr b="1" sz="3000">
                <a:latin typeface="Lora"/>
                <a:ea typeface="Lora"/>
                <a:cs typeface="Lora"/>
                <a:sym typeface="Lora"/>
              </a:defRPr>
            </a:lvl8pPr>
            <a:lvl9pPr lvl="8" algn="l">
              <a:lnSpc>
                <a:spcPct val="100000"/>
              </a:lnSpc>
              <a:spcBef>
                <a:spcPts val="0"/>
              </a:spcBef>
              <a:spcAft>
                <a:spcPts val="0"/>
              </a:spcAft>
              <a:buSzPts val="3000"/>
              <a:buFont typeface="Lora"/>
              <a:buNone/>
              <a:defRPr b="1" sz="3000">
                <a:latin typeface="Lora"/>
                <a:ea typeface="Lora"/>
                <a:cs typeface="Lora"/>
                <a:sym typeface="Lora"/>
              </a:defRPr>
            </a:lvl9pPr>
          </a:lstStyle>
          <a:p/>
        </p:txBody>
      </p:sp>
      <p:sp>
        <p:nvSpPr>
          <p:cNvPr id="357" name="Google Shape;357;p59"/>
          <p:cNvSpPr txBox="1"/>
          <p:nvPr>
            <p:ph idx="2" type="title"/>
          </p:nvPr>
        </p:nvSpPr>
        <p:spPr>
          <a:xfrm>
            <a:off x="872400" y="3220238"/>
            <a:ext cx="2012100" cy="41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358" name="Google Shape;358;p59"/>
          <p:cNvSpPr txBox="1"/>
          <p:nvPr>
            <p:ph idx="1" type="subTitle"/>
          </p:nvPr>
        </p:nvSpPr>
        <p:spPr>
          <a:xfrm>
            <a:off x="973576" y="3767950"/>
            <a:ext cx="2012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9" name="Google Shape;359;p59"/>
          <p:cNvSpPr txBox="1"/>
          <p:nvPr>
            <p:ph idx="3" type="title"/>
          </p:nvPr>
        </p:nvSpPr>
        <p:spPr>
          <a:xfrm>
            <a:off x="6393863" y="3220238"/>
            <a:ext cx="2012100" cy="41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360" name="Google Shape;360;p59"/>
          <p:cNvSpPr txBox="1"/>
          <p:nvPr>
            <p:ph idx="4" type="subTitle"/>
          </p:nvPr>
        </p:nvSpPr>
        <p:spPr>
          <a:xfrm>
            <a:off x="6393875" y="3570000"/>
            <a:ext cx="2012100" cy="10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61" name="Google Shape;361;p59"/>
          <p:cNvSpPr txBox="1"/>
          <p:nvPr>
            <p:ph idx="5" type="title"/>
          </p:nvPr>
        </p:nvSpPr>
        <p:spPr>
          <a:xfrm>
            <a:off x="3563550" y="3220238"/>
            <a:ext cx="2012100" cy="41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atin typeface="Lora"/>
                <a:ea typeface="Lora"/>
                <a:cs typeface="Lora"/>
                <a:sym typeface="Lora"/>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p:txBody>
      </p:sp>
      <p:sp>
        <p:nvSpPr>
          <p:cNvPr id="362" name="Google Shape;362;p59"/>
          <p:cNvSpPr txBox="1"/>
          <p:nvPr>
            <p:ph idx="6" type="subTitle"/>
          </p:nvPr>
        </p:nvSpPr>
        <p:spPr>
          <a:xfrm>
            <a:off x="3563625" y="3570000"/>
            <a:ext cx="2012100" cy="10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CUSTOM_5">
    <p:spTree>
      <p:nvGrpSpPr>
        <p:cNvPr id="363" name="Shape 363"/>
        <p:cNvGrpSpPr/>
        <p:nvPr/>
      </p:nvGrpSpPr>
      <p:grpSpPr>
        <a:xfrm>
          <a:off x="0" y="0"/>
          <a:ext cx="0" cy="0"/>
          <a:chOff x="0" y="0"/>
          <a:chExt cx="0" cy="0"/>
        </a:xfrm>
      </p:grpSpPr>
      <p:sp>
        <p:nvSpPr>
          <p:cNvPr id="364" name="Google Shape;364;p60"/>
          <p:cNvSpPr txBox="1"/>
          <p:nvPr>
            <p:ph type="title"/>
          </p:nvPr>
        </p:nvSpPr>
        <p:spPr>
          <a:xfrm>
            <a:off x="595350" y="341125"/>
            <a:ext cx="7648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Lora"/>
              <a:buNone/>
              <a:defRPr b="1" sz="3000">
                <a:latin typeface="Lora"/>
                <a:ea typeface="Lora"/>
                <a:cs typeface="Lora"/>
                <a:sym typeface="Lora"/>
              </a:defRPr>
            </a:lvl1pPr>
            <a:lvl2pPr lvl="1" algn="ctr">
              <a:lnSpc>
                <a:spcPct val="100000"/>
              </a:lnSpc>
              <a:spcBef>
                <a:spcPts val="0"/>
              </a:spcBef>
              <a:spcAft>
                <a:spcPts val="0"/>
              </a:spcAft>
              <a:buSzPts val="3000"/>
              <a:buFont typeface="Lora"/>
              <a:buNone/>
              <a:defRPr b="1" sz="3000">
                <a:latin typeface="Lora"/>
                <a:ea typeface="Lora"/>
                <a:cs typeface="Lora"/>
                <a:sym typeface="Lora"/>
              </a:defRPr>
            </a:lvl2pPr>
            <a:lvl3pPr lvl="2" algn="ctr">
              <a:lnSpc>
                <a:spcPct val="100000"/>
              </a:lnSpc>
              <a:spcBef>
                <a:spcPts val="0"/>
              </a:spcBef>
              <a:spcAft>
                <a:spcPts val="0"/>
              </a:spcAft>
              <a:buSzPts val="3000"/>
              <a:buFont typeface="Lora"/>
              <a:buNone/>
              <a:defRPr b="1" sz="3000">
                <a:latin typeface="Lora"/>
                <a:ea typeface="Lora"/>
                <a:cs typeface="Lora"/>
                <a:sym typeface="Lora"/>
              </a:defRPr>
            </a:lvl3pPr>
            <a:lvl4pPr lvl="3" algn="ctr">
              <a:lnSpc>
                <a:spcPct val="100000"/>
              </a:lnSpc>
              <a:spcBef>
                <a:spcPts val="0"/>
              </a:spcBef>
              <a:spcAft>
                <a:spcPts val="0"/>
              </a:spcAft>
              <a:buSzPts val="3000"/>
              <a:buFont typeface="Lora"/>
              <a:buNone/>
              <a:defRPr b="1" sz="3000">
                <a:latin typeface="Lora"/>
                <a:ea typeface="Lora"/>
                <a:cs typeface="Lora"/>
                <a:sym typeface="Lora"/>
              </a:defRPr>
            </a:lvl4pPr>
            <a:lvl5pPr lvl="4" algn="ctr">
              <a:lnSpc>
                <a:spcPct val="100000"/>
              </a:lnSpc>
              <a:spcBef>
                <a:spcPts val="0"/>
              </a:spcBef>
              <a:spcAft>
                <a:spcPts val="0"/>
              </a:spcAft>
              <a:buSzPts val="3000"/>
              <a:buFont typeface="Lora"/>
              <a:buNone/>
              <a:defRPr b="1" sz="3000">
                <a:latin typeface="Lora"/>
                <a:ea typeface="Lora"/>
                <a:cs typeface="Lora"/>
                <a:sym typeface="Lora"/>
              </a:defRPr>
            </a:lvl5pPr>
            <a:lvl6pPr lvl="5" algn="ctr">
              <a:lnSpc>
                <a:spcPct val="100000"/>
              </a:lnSpc>
              <a:spcBef>
                <a:spcPts val="0"/>
              </a:spcBef>
              <a:spcAft>
                <a:spcPts val="0"/>
              </a:spcAft>
              <a:buSzPts val="3000"/>
              <a:buFont typeface="Lora"/>
              <a:buNone/>
              <a:defRPr b="1" sz="3000">
                <a:latin typeface="Lora"/>
                <a:ea typeface="Lora"/>
                <a:cs typeface="Lora"/>
                <a:sym typeface="Lora"/>
              </a:defRPr>
            </a:lvl6pPr>
            <a:lvl7pPr lvl="6" algn="ctr">
              <a:lnSpc>
                <a:spcPct val="100000"/>
              </a:lnSpc>
              <a:spcBef>
                <a:spcPts val="0"/>
              </a:spcBef>
              <a:spcAft>
                <a:spcPts val="0"/>
              </a:spcAft>
              <a:buSzPts val="3000"/>
              <a:buFont typeface="Lora"/>
              <a:buNone/>
              <a:defRPr b="1" sz="3000">
                <a:latin typeface="Lora"/>
                <a:ea typeface="Lora"/>
                <a:cs typeface="Lora"/>
                <a:sym typeface="Lora"/>
              </a:defRPr>
            </a:lvl7pPr>
            <a:lvl8pPr lvl="7" algn="ctr">
              <a:lnSpc>
                <a:spcPct val="100000"/>
              </a:lnSpc>
              <a:spcBef>
                <a:spcPts val="0"/>
              </a:spcBef>
              <a:spcAft>
                <a:spcPts val="0"/>
              </a:spcAft>
              <a:buSzPts val="3000"/>
              <a:buFont typeface="Lora"/>
              <a:buNone/>
              <a:defRPr b="1" sz="3000">
                <a:latin typeface="Lora"/>
                <a:ea typeface="Lora"/>
                <a:cs typeface="Lora"/>
                <a:sym typeface="Lora"/>
              </a:defRPr>
            </a:lvl8pPr>
            <a:lvl9pPr lvl="8" algn="ctr">
              <a:lnSpc>
                <a:spcPct val="100000"/>
              </a:lnSpc>
              <a:spcBef>
                <a:spcPts val="0"/>
              </a:spcBef>
              <a:spcAft>
                <a:spcPts val="0"/>
              </a:spcAft>
              <a:buSzPts val="3000"/>
              <a:buFont typeface="Lora"/>
              <a:buNone/>
              <a:defRPr b="1" sz="3000">
                <a:latin typeface="Lora"/>
                <a:ea typeface="Lora"/>
                <a:cs typeface="Lora"/>
                <a:sym typeface="Lora"/>
              </a:defRPr>
            </a:lvl9pPr>
          </a:lstStyle>
          <a:p/>
        </p:txBody>
      </p:sp>
      <p:sp>
        <p:nvSpPr>
          <p:cNvPr id="365" name="Google Shape;365;p60"/>
          <p:cNvSpPr txBox="1"/>
          <p:nvPr>
            <p:ph idx="1" type="subTitle"/>
          </p:nvPr>
        </p:nvSpPr>
        <p:spPr>
          <a:xfrm>
            <a:off x="595350" y="945625"/>
            <a:ext cx="6652200" cy="77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66" name="Google Shape;366;p60"/>
          <p:cNvSpPr txBox="1"/>
          <p:nvPr>
            <p:ph idx="2" type="title"/>
          </p:nvPr>
        </p:nvSpPr>
        <p:spPr>
          <a:xfrm>
            <a:off x="1260741" y="2095275"/>
            <a:ext cx="681600" cy="44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7" name="Google Shape;367;p60"/>
          <p:cNvSpPr txBox="1"/>
          <p:nvPr>
            <p:ph idx="3" type="subTitle"/>
          </p:nvPr>
        </p:nvSpPr>
        <p:spPr>
          <a:xfrm>
            <a:off x="1260741" y="2496750"/>
            <a:ext cx="153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68" name="Google Shape;368;p60"/>
          <p:cNvSpPr/>
          <p:nvPr/>
        </p:nvSpPr>
        <p:spPr>
          <a:xfrm rot="6043774">
            <a:off x="2076357" y="3044216"/>
            <a:ext cx="2553490" cy="556397"/>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0"/>
          <p:cNvSpPr/>
          <p:nvPr/>
        </p:nvSpPr>
        <p:spPr>
          <a:xfrm rot="6043774">
            <a:off x="4676559" y="3044216"/>
            <a:ext cx="2553490" cy="556397"/>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0"/>
          <p:cNvSpPr txBox="1"/>
          <p:nvPr>
            <p:ph idx="4" type="title"/>
          </p:nvPr>
        </p:nvSpPr>
        <p:spPr>
          <a:xfrm>
            <a:off x="3943841" y="2095275"/>
            <a:ext cx="681600" cy="44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71" name="Google Shape;371;p60"/>
          <p:cNvSpPr txBox="1"/>
          <p:nvPr>
            <p:ph idx="5" type="subTitle"/>
          </p:nvPr>
        </p:nvSpPr>
        <p:spPr>
          <a:xfrm>
            <a:off x="3943841" y="2496750"/>
            <a:ext cx="153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72" name="Google Shape;372;p60"/>
          <p:cNvSpPr txBox="1"/>
          <p:nvPr>
            <p:ph idx="6" type="title"/>
          </p:nvPr>
        </p:nvSpPr>
        <p:spPr>
          <a:xfrm>
            <a:off x="6647266" y="2095275"/>
            <a:ext cx="681600" cy="44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73" name="Google Shape;373;p60"/>
          <p:cNvSpPr txBox="1"/>
          <p:nvPr>
            <p:ph idx="7" type="subTitle"/>
          </p:nvPr>
        </p:nvSpPr>
        <p:spPr>
          <a:xfrm>
            <a:off x="6647266" y="2496750"/>
            <a:ext cx="153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grpSp>
        <p:nvGrpSpPr>
          <p:cNvPr id="374" name="Google Shape;374;p60"/>
          <p:cNvGrpSpPr/>
          <p:nvPr/>
        </p:nvGrpSpPr>
        <p:grpSpPr>
          <a:xfrm>
            <a:off x="-1120817" y="-449671"/>
            <a:ext cx="10825504" cy="6886834"/>
            <a:chOff x="-1120817" y="-449671"/>
            <a:chExt cx="10825504" cy="6886834"/>
          </a:xfrm>
        </p:grpSpPr>
        <p:sp>
          <p:nvSpPr>
            <p:cNvPr id="375" name="Google Shape;375;p60"/>
            <p:cNvSpPr/>
            <p:nvPr/>
          </p:nvSpPr>
          <p:spPr>
            <a:xfrm rot="-6282061">
              <a:off x="-997449" y="3373014"/>
              <a:ext cx="3002532" cy="2571482"/>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60"/>
            <p:cNvGrpSpPr/>
            <p:nvPr/>
          </p:nvGrpSpPr>
          <p:grpSpPr>
            <a:xfrm rot="10116572">
              <a:off x="8284418" y="-333522"/>
              <a:ext cx="1305309" cy="1294361"/>
              <a:chOff x="1174625" y="279475"/>
              <a:chExt cx="5197400" cy="5180500"/>
            </a:xfrm>
          </p:grpSpPr>
          <p:sp>
            <p:nvSpPr>
              <p:cNvPr id="377" name="Google Shape;377;p60"/>
              <p:cNvSpPr/>
              <p:nvPr/>
            </p:nvSpPr>
            <p:spPr>
              <a:xfrm>
                <a:off x="1174625" y="279475"/>
                <a:ext cx="5188000" cy="5180500"/>
              </a:xfrm>
              <a:custGeom>
                <a:rect b="b" l="l" r="r" t="t"/>
                <a:pathLst>
                  <a:path extrusionOk="0" fill="none" h="207220" w="20752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cap="rnd" cmpd="sng" w="38100">
                <a:solidFill>
                  <a:srgbClr val="88AC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0"/>
              <p:cNvSpPr/>
              <p:nvPr/>
            </p:nvSpPr>
            <p:spPr>
              <a:xfrm>
                <a:off x="5183625" y="412825"/>
                <a:ext cx="349750" cy="967350"/>
              </a:xfrm>
              <a:custGeom>
                <a:rect b="b" l="l" r="r" t="t"/>
                <a:pathLst>
                  <a:path extrusionOk="0" h="38694" w="1399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0"/>
              <p:cNvSpPr/>
              <p:nvPr/>
            </p:nvSpPr>
            <p:spPr>
              <a:xfrm>
                <a:off x="2391225" y="604250"/>
                <a:ext cx="3980800" cy="3435550"/>
              </a:xfrm>
              <a:custGeom>
                <a:rect b="b" l="l" r="r" t="t"/>
                <a:pathLst>
                  <a:path extrusionOk="0" h="137422" w="159232">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0"/>
              <p:cNvSpPr/>
              <p:nvPr/>
            </p:nvSpPr>
            <p:spPr>
              <a:xfrm>
                <a:off x="1697375" y="1379225"/>
                <a:ext cx="1121400" cy="2387325"/>
              </a:xfrm>
              <a:custGeom>
                <a:rect b="b" l="l" r="r" t="t"/>
                <a:pathLst>
                  <a:path extrusionOk="0" h="95493" w="44856">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0"/>
              <p:cNvSpPr/>
              <p:nvPr/>
            </p:nvSpPr>
            <p:spPr>
              <a:xfrm>
                <a:off x="2714650" y="531000"/>
                <a:ext cx="723975" cy="2665950"/>
              </a:xfrm>
              <a:custGeom>
                <a:rect b="b" l="l" r="r" t="t"/>
                <a:pathLst>
                  <a:path extrusionOk="0" h="106638" w="28959">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0"/>
              <p:cNvSpPr/>
              <p:nvPr/>
            </p:nvSpPr>
            <p:spPr>
              <a:xfrm>
                <a:off x="4092975" y="294300"/>
                <a:ext cx="527825" cy="2146475"/>
              </a:xfrm>
              <a:custGeom>
                <a:rect b="b" l="l" r="r" t="t"/>
                <a:pathLst>
                  <a:path extrusionOk="0" h="85859" w="21113">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0"/>
              <p:cNvSpPr/>
              <p:nvPr/>
            </p:nvSpPr>
            <p:spPr>
              <a:xfrm>
                <a:off x="4593150" y="1717000"/>
                <a:ext cx="1713050" cy="244150"/>
              </a:xfrm>
              <a:custGeom>
                <a:rect b="b" l="l" r="r" t="t"/>
                <a:pathLst>
                  <a:path extrusionOk="0" h="9766" w="68522">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0"/>
              <p:cNvSpPr/>
              <p:nvPr/>
            </p:nvSpPr>
            <p:spPr>
              <a:xfrm>
                <a:off x="3763900" y="2669300"/>
                <a:ext cx="2359900" cy="234700"/>
              </a:xfrm>
              <a:custGeom>
                <a:rect b="b" l="l" r="r" t="t"/>
                <a:pathLst>
                  <a:path extrusionOk="0" h="9388" w="94396">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0"/>
              <p:cNvSpPr/>
              <p:nvPr/>
            </p:nvSpPr>
            <p:spPr>
              <a:xfrm>
                <a:off x="3105775" y="3417125"/>
                <a:ext cx="2372650" cy="928225"/>
              </a:xfrm>
              <a:custGeom>
                <a:rect b="b" l="l" r="r" t="t"/>
                <a:pathLst>
                  <a:path extrusionOk="0" h="37129" w="94906">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0"/>
              <p:cNvSpPr/>
              <p:nvPr/>
            </p:nvSpPr>
            <p:spPr>
              <a:xfrm>
                <a:off x="2628150" y="3884650"/>
                <a:ext cx="1285750" cy="1518375"/>
              </a:xfrm>
              <a:custGeom>
                <a:rect b="b" l="l" r="r" t="t"/>
                <a:pathLst>
                  <a:path extrusionOk="0" h="60735" w="5143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60"/>
            <p:cNvGrpSpPr/>
            <p:nvPr/>
          </p:nvGrpSpPr>
          <p:grpSpPr>
            <a:xfrm rot="-4211290">
              <a:off x="210316" y="3785997"/>
              <a:ext cx="212265" cy="148343"/>
              <a:chOff x="1980954" y="4639503"/>
              <a:chExt cx="143371" cy="159996"/>
            </a:xfrm>
          </p:grpSpPr>
          <p:sp>
            <p:nvSpPr>
              <p:cNvPr id="388" name="Google Shape;388;p60"/>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0"/>
              <p:cNvSpPr/>
              <p:nvPr/>
            </p:nvSpPr>
            <p:spPr>
              <a:xfrm rot="10677359">
                <a:off x="1981201" y="4711310"/>
                <a:ext cx="142877" cy="16395"/>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6">
    <p:spTree>
      <p:nvGrpSpPr>
        <p:cNvPr id="390" name="Shape 390"/>
        <p:cNvGrpSpPr/>
        <p:nvPr/>
      </p:nvGrpSpPr>
      <p:grpSpPr>
        <a:xfrm>
          <a:off x="0" y="0"/>
          <a:ext cx="0" cy="0"/>
          <a:chOff x="0" y="0"/>
          <a:chExt cx="0" cy="0"/>
        </a:xfrm>
      </p:grpSpPr>
      <p:sp>
        <p:nvSpPr>
          <p:cNvPr id="391" name="Google Shape;391;p61"/>
          <p:cNvSpPr txBox="1"/>
          <p:nvPr>
            <p:ph type="title"/>
          </p:nvPr>
        </p:nvSpPr>
        <p:spPr>
          <a:xfrm>
            <a:off x="720000" y="1103025"/>
            <a:ext cx="3701700" cy="84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500"/>
              <a:buFont typeface="Lora"/>
              <a:buNone/>
              <a:defRPr sz="4500"/>
            </a:lvl1pPr>
            <a:lvl2pPr lvl="1" algn="ctr">
              <a:lnSpc>
                <a:spcPct val="100000"/>
              </a:lnSpc>
              <a:spcBef>
                <a:spcPts val="0"/>
              </a:spcBef>
              <a:spcAft>
                <a:spcPts val="0"/>
              </a:spcAft>
              <a:buSzPts val="4500"/>
              <a:buFont typeface="Lora"/>
              <a:buNone/>
              <a:defRPr b="1" sz="4500">
                <a:latin typeface="Lora"/>
                <a:ea typeface="Lora"/>
                <a:cs typeface="Lora"/>
                <a:sym typeface="Lora"/>
              </a:defRPr>
            </a:lvl2pPr>
            <a:lvl3pPr lvl="2" algn="ctr">
              <a:lnSpc>
                <a:spcPct val="100000"/>
              </a:lnSpc>
              <a:spcBef>
                <a:spcPts val="0"/>
              </a:spcBef>
              <a:spcAft>
                <a:spcPts val="0"/>
              </a:spcAft>
              <a:buSzPts val="4500"/>
              <a:buFont typeface="Lora"/>
              <a:buNone/>
              <a:defRPr b="1" sz="4500">
                <a:latin typeface="Lora"/>
                <a:ea typeface="Lora"/>
                <a:cs typeface="Lora"/>
                <a:sym typeface="Lora"/>
              </a:defRPr>
            </a:lvl3pPr>
            <a:lvl4pPr lvl="3" algn="ctr">
              <a:lnSpc>
                <a:spcPct val="100000"/>
              </a:lnSpc>
              <a:spcBef>
                <a:spcPts val="0"/>
              </a:spcBef>
              <a:spcAft>
                <a:spcPts val="0"/>
              </a:spcAft>
              <a:buSzPts val="4500"/>
              <a:buFont typeface="Lora"/>
              <a:buNone/>
              <a:defRPr b="1" sz="4500">
                <a:latin typeface="Lora"/>
                <a:ea typeface="Lora"/>
                <a:cs typeface="Lora"/>
                <a:sym typeface="Lora"/>
              </a:defRPr>
            </a:lvl4pPr>
            <a:lvl5pPr lvl="4" algn="ctr">
              <a:lnSpc>
                <a:spcPct val="100000"/>
              </a:lnSpc>
              <a:spcBef>
                <a:spcPts val="0"/>
              </a:spcBef>
              <a:spcAft>
                <a:spcPts val="0"/>
              </a:spcAft>
              <a:buSzPts val="4500"/>
              <a:buFont typeface="Lora"/>
              <a:buNone/>
              <a:defRPr b="1" sz="4500">
                <a:latin typeface="Lora"/>
                <a:ea typeface="Lora"/>
                <a:cs typeface="Lora"/>
                <a:sym typeface="Lora"/>
              </a:defRPr>
            </a:lvl5pPr>
            <a:lvl6pPr lvl="5" algn="ctr">
              <a:lnSpc>
                <a:spcPct val="100000"/>
              </a:lnSpc>
              <a:spcBef>
                <a:spcPts val="0"/>
              </a:spcBef>
              <a:spcAft>
                <a:spcPts val="0"/>
              </a:spcAft>
              <a:buSzPts val="4500"/>
              <a:buFont typeface="Lora"/>
              <a:buNone/>
              <a:defRPr b="1" sz="4500">
                <a:latin typeface="Lora"/>
                <a:ea typeface="Lora"/>
                <a:cs typeface="Lora"/>
                <a:sym typeface="Lora"/>
              </a:defRPr>
            </a:lvl6pPr>
            <a:lvl7pPr lvl="6" algn="ctr">
              <a:lnSpc>
                <a:spcPct val="100000"/>
              </a:lnSpc>
              <a:spcBef>
                <a:spcPts val="0"/>
              </a:spcBef>
              <a:spcAft>
                <a:spcPts val="0"/>
              </a:spcAft>
              <a:buSzPts val="4500"/>
              <a:buFont typeface="Lora"/>
              <a:buNone/>
              <a:defRPr b="1" sz="4500">
                <a:latin typeface="Lora"/>
                <a:ea typeface="Lora"/>
                <a:cs typeface="Lora"/>
                <a:sym typeface="Lora"/>
              </a:defRPr>
            </a:lvl7pPr>
            <a:lvl8pPr lvl="7" algn="ctr">
              <a:lnSpc>
                <a:spcPct val="100000"/>
              </a:lnSpc>
              <a:spcBef>
                <a:spcPts val="0"/>
              </a:spcBef>
              <a:spcAft>
                <a:spcPts val="0"/>
              </a:spcAft>
              <a:buSzPts val="4500"/>
              <a:buFont typeface="Lora"/>
              <a:buNone/>
              <a:defRPr b="1" sz="4500">
                <a:latin typeface="Lora"/>
                <a:ea typeface="Lora"/>
                <a:cs typeface="Lora"/>
                <a:sym typeface="Lora"/>
              </a:defRPr>
            </a:lvl8pPr>
            <a:lvl9pPr lvl="8" algn="ctr">
              <a:lnSpc>
                <a:spcPct val="100000"/>
              </a:lnSpc>
              <a:spcBef>
                <a:spcPts val="0"/>
              </a:spcBef>
              <a:spcAft>
                <a:spcPts val="0"/>
              </a:spcAft>
              <a:buSzPts val="4500"/>
              <a:buFont typeface="Lora"/>
              <a:buNone/>
              <a:defRPr b="1" sz="4500">
                <a:latin typeface="Lora"/>
                <a:ea typeface="Lora"/>
                <a:cs typeface="Lora"/>
                <a:sym typeface="Lora"/>
              </a:defRPr>
            </a:lvl9pPr>
          </a:lstStyle>
          <a:p/>
        </p:txBody>
      </p:sp>
      <p:sp>
        <p:nvSpPr>
          <p:cNvPr id="392" name="Google Shape;392;p61"/>
          <p:cNvSpPr txBox="1"/>
          <p:nvPr>
            <p:ph idx="1" type="subTitle"/>
          </p:nvPr>
        </p:nvSpPr>
        <p:spPr>
          <a:xfrm>
            <a:off x="720000" y="2040000"/>
            <a:ext cx="3701700" cy="46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93" name="Google Shape;393;p61"/>
          <p:cNvSpPr txBox="1"/>
          <p:nvPr>
            <p:ph idx="2" type="subTitle"/>
          </p:nvPr>
        </p:nvSpPr>
        <p:spPr>
          <a:xfrm>
            <a:off x="1049475" y="2455125"/>
            <a:ext cx="2326500" cy="129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94" name="Google Shape;394;p61"/>
          <p:cNvSpPr txBox="1"/>
          <p:nvPr/>
        </p:nvSpPr>
        <p:spPr>
          <a:xfrm>
            <a:off x="970325" y="4168050"/>
            <a:ext cx="44400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1" i="0" lang="en" sz="1100" u="none" cap="none" strike="noStrike">
                <a:solidFill>
                  <a:srgbClr val="000000"/>
                </a:solidFill>
                <a:latin typeface="Raleway"/>
                <a:ea typeface="Raleway"/>
                <a:cs typeface="Raleway"/>
                <a:sym typeface="Raleway"/>
              </a:rPr>
              <a:t>CREDITS: </a:t>
            </a:r>
            <a:r>
              <a:rPr b="0" i="0" lang="en" sz="1100" u="none" cap="none" strike="noStrike">
                <a:solidFill>
                  <a:srgbClr val="000000"/>
                </a:solidFill>
                <a:latin typeface="Raleway"/>
                <a:ea typeface="Raleway"/>
                <a:cs typeface="Raleway"/>
                <a:sym typeface="Raleway"/>
              </a:rPr>
              <a:t>This presentation template was created by </a:t>
            </a:r>
            <a:r>
              <a:rPr b="1" i="0" lang="en" sz="1100" u="none" cap="none" strike="noStrike">
                <a:solidFill>
                  <a:srgbClr val="000000"/>
                </a:solidFill>
                <a:uFill>
                  <a:noFill/>
                </a:uFill>
                <a:latin typeface="Raleway"/>
                <a:ea typeface="Raleway"/>
                <a:cs typeface="Raleway"/>
                <a:sym typeface="Raleway"/>
                <a:hlinkClick r:id="rId2">
                  <a:extLst>
                    <a:ext uri="{A12FA001-AC4F-418D-AE19-62706E023703}">
                      <ahyp:hlinkClr val="tx"/>
                    </a:ext>
                  </a:extLst>
                </a:hlinkClick>
              </a:rPr>
              <a:t>Slidesgo</a:t>
            </a:r>
            <a:r>
              <a:rPr b="0" i="0" lang="en" sz="1100" u="none" cap="none" strike="noStrike">
                <a:solidFill>
                  <a:srgbClr val="000000"/>
                </a:solidFill>
                <a:latin typeface="Raleway"/>
                <a:ea typeface="Raleway"/>
                <a:cs typeface="Raleway"/>
                <a:sym typeface="Raleway"/>
              </a:rPr>
              <a:t>, including icons by </a:t>
            </a:r>
            <a:r>
              <a:rPr b="1" i="0" lang="en" sz="1100" u="none" cap="none" strike="noStrike">
                <a:solidFill>
                  <a:srgbClr val="000000"/>
                </a:solidFill>
                <a:uFill>
                  <a:noFill/>
                </a:uFill>
                <a:latin typeface="Raleway"/>
                <a:ea typeface="Raleway"/>
                <a:cs typeface="Raleway"/>
                <a:sym typeface="Raleway"/>
                <a:hlinkClick r:id="rId3">
                  <a:extLst>
                    <a:ext uri="{A12FA001-AC4F-418D-AE19-62706E023703}">
                      <ahyp:hlinkClr val="tx"/>
                    </a:ext>
                  </a:extLst>
                </a:hlinkClick>
              </a:rPr>
              <a:t>Flaticon</a:t>
            </a:r>
            <a:r>
              <a:rPr b="0" i="0" lang="en" sz="1100" u="none" cap="none" strike="noStrike">
                <a:solidFill>
                  <a:srgbClr val="000000"/>
                </a:solidFill>
                <a:latin typeface="Raleway"/>
                <a:ea typeface="Raleway"/>
                <a:cs typeface="Raleway"/>
                <a:sym typeface="Raleway"/>
              </a:rPr>
              <a:t>, infographics &amp; images by </a:t>
            </a:r>
            <a:r>
              <a:rPr b="1" i="0" lang="en" sz="1100" u="none" cap="none" strike="noStrike">
                <a:solidFill>
                  <a:srgbClr val="000000"/>
                </a:solidFill>
                <a:uFill>
                  <a:noFill/>
                </a:uFill>
                <a:latin typeface="Raleway"/>
                <a:ea typeface="Raleway"/>
                <a:cs typeface="Raleway"/>
                <a:sym typeface="Raleway"/>
                <a:hlinkClick r:id="rId4">
                  <a:extLst>
                    <a:ext uri="{A12FA001-AC4F-418D-AE19-62706E023703}">
                      <ahyp:hlinkClr val="tx"/>
                    </a:ext>
                  </a:extLst>
                </a:hlinkClick>
              </a:rPr>
              <a:t>Freepik</a:t>
            </a:r>
            <a:endParaRPr b="1" i="0" sz="1100" u="none" cap="none" strike="noStrike">
              <a:solidFill>
                <a:srgbClr val="000000"/>
              </a:solidFill>
              <a:latin typeface="Raleway"/>
              <a:ea typeface="Raleway"/>
              <a:cs typeface="Raleway"/>
              <a:sym typeface="Raleway"/>
            </a:endParaRPr>
          </a:p>
          <a:p>
            <a:pPr indent="0" lvl="0" marL="1371600" marR="0" rtl="0" algn="l">
              <a:lnSpc>
                <a:spcPct val="114000"/>
              </a:lnSpc>
              <a:spcBef>
                <a:spcPts val="0"/>
              </a:spcBef>
              <a:spcAft>
                <a:spcPts val="0"/>
              </a:spcAft>
              <a:buClr>
                <a:srgbClr val="000000"/>
              </a:buClr>
              <a:buSzPts val="1100"/>
              <a:buFont typeface="Arial"/>
              <a:buNone/>
            </a:pPr>
            <a:r>
              <a:rPr b="0" i="0" lang="en" sz="1100" u="none" cap="none" strike="noStrike">
                <a:solidFill>
                  <a:srgbClr val="000000"/>
                </a:solidFill>
                <a:latin typeface="Raleway"/>
                <a:ea typeface="Raleway"/>
                <a:cs typeface="Raleway"/>
                <a:sym typeface="Raleway"/>
              </a:rPr>
              <a:t> </a:t>
            </a:r>
            <a:endParaRPr b="0" i="0" sz="1100" u="none" cap="none" strike="noStrike">
              <a:solidFill>
                <a:srgbClr val="000000"/>
              </a:solidFill>
              <a:latin typeface="Raleway"/>
              <a:ea typeface="Raleway"/>
              <a:cs typeface="Raleway"/>
              <a:sym typeface="Raleway"/>
            </a:endParaRPr>
          </a:p>
          <a:p>
            <a:pPr indent="0" lvl="0" marL="1371600" marR="0" rtl="0" algn="l">
              <a:lnSpc>
                <a:spcPct val="114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p:txBody>
      </p:sp>
      <p:sp>
        <p:nvSpPr>
          <p:cNvPr id="395" name="Google Shape;395;p61"/>
          <p:cNvSpPr/>
          <p:nvPr/>
        </p:nvSpPr>
        <p:spPr>
          <a:xfrm rot="6524390">
            <a:off x="5118096" y="-650984"/>
            <a:ext cx="8345004" cy="6140666"/>
          </a:xfrm>
          <a:custGeom>
            <a:rect b="b" l="l" r="r" t="t"/>
            <a:pathLst>
              <a:path extrusionOk="0" h="198211" w="289526">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p:nvPr/>
        </p:nvSpPr>
        <p:spPr>
          <a:xfrm rot="6397204">
            <a:off x="3070003" y="1718841"/>
            <a:ext cx="7227339" cy="1705832"/>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7" name="Shape 397"/>
        <p:cNvGrpSpPr/>
        <p:nvPr/>
      </p:nvGrpSpPr>
      <p:grpSpPr>
        <a:xfrm>
          <a:off x="0" y="0"/>
          <a:ext cx="0" cy="0"/>
          <a:chOff x="0" y="0"/>
          <a:chExt cx="0" cy="0"/>
        </a:xfrm>
      </p:grpSpPr>
      <p:sp>
        <p:nvSpPr>
          <p:cNvPr id="398" name="Google Shape;39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grpSp>
        <p:nvGrpSpPr>
          <p:cNvPr id="18" name="Google Shape;18;p45"/>
          <p:cNvGrpSpPr/>
          <p:nvPr/>
        </p:nvGrpSpPr>
        <p:grpSpPr>
          <a:xfrm>
            <a:off x="-1338230" y="-762331"/>
            <a:ext cx="13255114" cy="7027497"/>
            <a:chOff x="-2075330" y="-916893"/>
            <a:chExt cx="13255114" cy="7027497"/>
          </a:xfrm>
        </p:grpSpPr>
        <p:sp>
          <p:nvSpPr>
            <p:cNvPr id="19" name="Google Shape;19;p45"/>
            <p:cNvSpPr/>
            <p:nvPr/>
          </p:nvSpPr>
          <p:spPr>
            <a:xfrm rot="1313522">
              <a:off x="-1805293" y="-424376"/>
              <a:ext cx="3035521" cy="2035544"/>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5"/>
            <p:cNvSpPr/>
            <p:nvPr/>
          </p:nvSpPr>
          <p:spPr>
            <a:xfrm flipH="1" rot="4600507">
              <a:off x="5579286" y="762300"/>
              <a:ext cx="5948510" cy="3988906"/>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45"/>
            <p:cNvGrpSpPr/>
            <p:nvPr/>
          </p:nvGrpSpPr>
          <p:grpSpPr>
            <a:xfrm rot="-2481916">
              <a:off x="8292039" y="4196223"/>
              <a:ext cx="522996" cy="543648"/>
              <a:chOff x="1361275" y="244825"/>
              <a:chExt cx="4833925" cy="5166575"/>
            </a:xfrm>
          </p:grpSpPr>
          <p:sp>
            <p:nvSpPr>
              <p:cNvPr id="22" name="Google Shape;22;p45"/>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5"/>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5"/>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5"/>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5"/>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5"/>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5"/>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5"/>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5"/>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5"/>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5"/>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5"/>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5"/>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5"/>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 name="Google Shape;42;p45"/>
          <p:cNvSpPr txBox="1"/>
          <p:nvPr>
            <p:ph type="title"/>
          </p:nvPr>
        </p:nvSpPr>
        <p:spPr>
          <a:xfrm>
            <a:off x="1578600" y="327150"/>
            <a:ext cx="598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Lora"/>
              <a:buNone/>
              <a:defRPr sz="3000">
                <a:latin typeface="Lora"/>
                <a:ea typeface="Lora"/>
                <a:cs typeface="Lora"/>
                <a:sym typeface="Lora"/>
              </a:defRPr>
            </a:lvl1pPr>
            <a:lvl2pPr lvl="1" algn="ctr">
              <a:lnSpc>
                <a:spcPct val="100000"/>
              </a:lnSpc>
              <a:spcBef>
                <a:spcPts val="0"/>
              </a:spcBef>
              <a:spcAft>
                <a:spcPts val="0"/>
              </a:spcAft>
              <a:buSzPts val="2800"/>
              <a:buFont typeface="Lora"/>
              <a:buNone/>
              <a:defRPr>
                <a:latin typeface="Lora"/>
                <a:ea typeface="Lora"/>
                <a:cs typeface="Lora"/>
                <a:sym typeface="Lora"/>
              </a:defRPr>
            </a:lvl2pPr>
            <a:lvl3pPr lvl="2" algn="ctr">
              <a:lnSpc>
                <a:spcPct val="100000"/>
              </a:lnSpc>
              <a:spcBef>
                <a:spcPts val="0"/>
              </a:spcBef>
              <a:spcAft>
                <a:spcPts val="0"/>
              </a:spcAft>
              <a:buSzPts val="2800"/>
              <a:buFont typeface="Lora"/>
              <a:buNone/>
              <a:defRPr>
                <a:latin typeface="Lora"/>
                <a:ea typeface="Lora"/>
                <a:cs typeface="Lora"/>
                <a:sym typeface="Lora"/>
              </a:defRPr>
            </a:lvl3pPr>
            <a:lvl4pPr lvl="3" algn="ctr">
              <a:lnSpc>
                <a:spcPct val="100000"/>
              </a:lnSpc>
              <a:spcBef>
                <a:spcPts val="0"/>
              </a:spcBef>
              <a:spcAft>
                <a:spcPts val="0"/>
              </a:spcAft>
              <a:buSzPts val="2800"/>
              <a:buFont typeface="Lora"/>
              <a:buNone/>
              <a:defRPr>
                <a:latin typeface="Lora"/>
                <a:ea typeface="Lora"/>
                <a:cs typeface="Lora"/>
                <a:sym typeface="Lora"/>
              </a:defRPr>
            </a:lvl4pPr>
            <a:lvl5pPr lvl="4" algn="ctr">
              <a:lnSpc>
                <a:spcPct val="100000"/>
              </a:lnSpc>
              <a:spcBef>
                <a:spcPts val="0"/>
              </a:spcBef>
              <a:spcAft>
                <a:spcPts val="0"/>
              </a:spcAft>
              <a:buSzPts val="2800"/>
              <a:buFont typeface="Lora"/>
              <a:buNone/>
              <a:defRPr>
                <a:latin typeface="Lora"/>
                <a:ea typeface="Lora"/>
                <a:cs typeface="Lora"/>
                <a:sym typeface="Lora"/>
              </a:defRPr>
            </a:lvl5pPr>
            <a:lvl6pPr lvl="5" algn="ctr">
              <a:lnSpc>
                <a:spcPct val="100000"/>
              </a:lnSpc>
              <a:spcBef>
                <a:spcPts val="0"/>
              </a:spcBef>
              <a:spcAft>
                <a:spcPts val="0"/>
              </a:spcAft>
              <a:buSzPts val="2800"/>
              <a:buFont typeface="Lora"/>
              <a:buNone/>
              <a:defRPr>
                <a:latin typeface="Lora"/>
                <a:ea typeface="Lora"/>
                <a:cs typeface="Lora"/>
                <a:sym typeface="Lora"/>
              </a:defRPr>
            </a:lvl6pPr>
            <a:lvl7pPr lvl="6" algn="ctr">
              <a:lnSpc>
                <a:spcPct val="100000"/>
              </a:lnSpc>
              <a:spcBef>
                <a:spcPts val="0"/>
              </a:spcBef>
              <a:spcAft>
                <a:spcPts val="0"/>
              </a:spcAft>
              <a:buSzPts val="2800"/>
              <a:buFont typeface="Lora"/>
              <a:buNone/>
              <a:defRPr>
                <a:latin typeface="Lora"/>
                <a:ea typeface="Lora"/>
                <a:cs typeface="Lora"/>
                <a:sym typeface="Lora"/>
              </a:defRPr>
            </a:lvl7pPr>
            <a:lvl8pPr lvl="7" algn="ctr">
              <a:lnSpc>
                <a:spcPct val="100000"/>
              </a:lnSpc>
              <a:spcBef>
                <a:spcPts val="0"/>
              </a:spcBef>
              <a:spcAft>
                <a:spcPts val="0"/>
              </a:spcAft>
              <a:buSzPts val="2800"/>
              <a:buFont typeface="Lora"/>
              <a:buNone/>
              <a:defRPr>
                <a:latin typeface="Lora"/>
                <a:ea typeface="Lora"/>
                <a:cs typeface="Lora"/>
                <a:sym typeface="Lora"/>
              </a:defRPr>
            </a:lvl8pPr>
            <a:lvl9pPr lvl="8" algn="ctr">
              <a:lnSpc>
                <a:spcPct val="100000"/>
              </a:lnSpc>
              <a:spcBef>
                <a:spcPts val="0"/>
              </a:spcBef>
              <a:spcAft>
                <a:spcPts val="0"/>
              </a:spcAft>
              <a:buSzPts val="2800"/>
              <a:buFont typeface="Lora"/>
              <a:buNone/>
              <a:defRPr>
                <a:latin typeface="Lora"/>
                <a:ea typeface="Lora"/>
                <a:cs typeface="Lora"/>
                <a:sym typeface="Lora"/>
              </a:defRPr>
            </a:lvl9pPr>
          </a:lstStyle>
          <a:p/>
        </p:txBody>
      </p:sp>
      <p:sp>
        <p:nvSpPr>
          <p:cNvPr id="43" name="Google Shape;4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45"/>
          <p:cNvSpPr txBox="1"/>
          <p:nvPr>
            <p:ph idx="1" type="subTitle"/>
          </p:nvPr>
        </p:nvSpPr>
        <p:spPr>
          <a:xfrm>
            <a:off x="762300" y="1168975"/>
            <a:ext cx="7619400" cy="33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200"/>
              <a:buFont typeface="Livvic"/>
              <a:buAutoNum type="arabicPeriod"/>
              <a:defRPr sz="1100"/>
            </a:lvl1pPr>
            <a:lvl2pPr lvl="1" algn="l">
              <a:lnSpc>
                <a:spcPct val="100000"/>
              </a:lnSpc>
              <a:spcBef>
                <a:spcPts val="1600"/>
              </a:spcBef>
              <a:spcAft>
                <a:spcPts val="0"/>
              </a:spcAft>
              <a:buClr>
                <a:srgbClr val="434343"/>
              </a:buClr>
              <a:buSzPts val="1200"/>
              <a:buFont typeface="Roboto Condensed Light"/>
              <a:buAutoNum type="alphaLcPeriod"/>
              <a:defRPr/>
            </a:lvl2pPr>
            <a:lvl3pPr lvl="2" algn="l">
              <a:lnSpc>
                <a:spcPct val="100000"/>
              </a:lnSpc>
              <a:spcBef>
                <a:spcPts val="1600"/>
              </a:spcBef>
              <a:spcAft>
                <a:spcPts val="0"/>
              </a:spcAft>
              <a:buClr>
                <a:srgbClr val="434343"/>
              </a:buClr>
              <a:buSzPts val="1200"/>
              <a:buFont typeface="Roboto Condensed Light"/>
              <a:buAutoNum type="romanLcPeriod"/>
              <a:defRPr/>
            </a:lvl3pPr>
            <a:lvl4pPr lvl="3" algn="l">
              <a:lnSpc>
                <a:spcPct val="100000"/>
              </a:lnSpc>
              <a:spcBef>
                <a:spcPts val="1600"/>
              </a:spcBef>
              <a:spcAft>
                <a:spcPts val="0"/>
              </a:spcAft>
              <a:buClr>
                <a:srgbClr val="434343"/>
              </a:buClr>
              <a:buSzPts val="1200"/>
              <a:buFont typeface="Roboto Condensed Light"/>
              <a:buAutoNum type="arabicPeriod"/>
              <a:defRPr/>
            </a:lvl4pPr>
            <a:lvl5pPr lvl="4" algn="l">
              <a:lnSpc>
                <a:spcPct val="100000"/>
              </a:lnSpc>
              <a:spcBef>
                <a:spcPts val="1600"/>
              </a:spcBef>
              <a:spcAft>
                <a:spcPts val="0"/>
              </a:spcAft>
              <a:buClr>
                <a:srgbClr val="434343"/>
              </a:buClr>
              <a:buSzPts val="1200"/>
              <a:buFont typeface="Roboto Condensed Light"/>
              <a:buAutoNum type="alphaLcPeriod"/>
              <a:defRPr/>
            </a:lvl5pPr>
            <a:lvl6pPr lvl="5" algn="l">
              <a:lnSpc>
                <a:spcPct val="100000"/>
              </a:lnSpc>
              <a:spcBef>
                <a:spcPts val="1600"/>
              </a:spcBef>
              <a:spcAft>
                <a:spcPts val="0"/>
              </a:spcAft>
              <a:buClr>
                <a:srgbClr val="434343"/>
              </a:buClr>
              <a:buSzPts val="1200"/>
              <a:buFont typeface="Roboto Condensed Light"/>
              <a:buAutoNum type="romanLcPeriod"/>
              <a:defRPr/>
            </a:lvl6pPr>
            <a:lvl7pPr lvl="6" algn="l">
              <a:lnSpc>
                <a:spcPct val="100000"/>
              </a:lnSpc>
              <a:spcBef>
                <a:spcPts val="1600"/>
              </a:spcBef>
              <a:spcAft>
                <a:spcPts val="0"/>
              </a:spcAft>
              <a:buClr>
                <a:srgbClr val="434343"/>
              </a:buClr>
              <a:buSzPts val="1200"/>
              <a:buFont typeface="Roboto Condensed Light"/>
              <a:buAutoNum type="arabicPeriod"/>
              <a:defRPr/>
            </a:lvl7pPr>
            <a:lvl8pPr lvl="7" algn="l">
              <a:lnSpc>
                <a:spcPct val="100000"/>
              </a:lnSpc>
              <a:spcBef>
                <a:spcPts val="1600"/>
              </a:spcBef>
              <a:spcAft>
                <a:spcPts val="0"/>
              </a:spcAft>
              <a:buClr>
                <a:srgbClr val="434343"/>
              </a:buClr>
              <a:buSzPts val="1200"/>
              <a:buFont typeface="Roboto Condensed Light"/>
              <a:buAutoNum type="alphaLcPeriod"/>
              <a:defRPr/>
            </a:lvl8pPr>
            <a:lvl9pPr lvl="8" algn="l">
              <a:lnSpc>
                <a:spcPct val="100000"/>
              </a:lnSpc>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5" name="Shape 45"/>
        <p:cNvGrpSpPr/>
        <p:nvPr/>
      </p:nvGrpSpPr>
      <p:grpSpPr>
        <a:xfrm>
          <a:off x="0" y="0"/>
          <a:ext cx="0" cy="0"/>
          <a:chOff x="0" y="0"/>
          <a:chExt cx="0" cy="0"/>
        </a:xfrm>
      </p:grpSpPr>
      <p:sp>
        <p:nvSpPr>
          <p:cNvPr id="46" name="Google Shape;46;p46"/>
          <p:cNvSpPr txBox="1"/>
          <p:nvPr>
            <p:ph type="title"/>
          </p:nvPr>
        </p:nvSpPr>
        <p:spPr>
          <a:xfrm>
            <a:off x="720000" y="330725"/>
            <a:ext cx="7357200" cy="4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Lora"/>
              <a:buNone/>
              <a:defRPr sz="3000">
                <a:latin typeface="Lora"/>
                <a:ea typeface="Lora"/>
                <a:cs typeface="Lora"/>
                <a:sym typeface="Lora"/>
              </a:defRPr>
            </a:lvl1pPr>
            <a:lvl2pPr lvl="1" algn="l">
              <a:lnSpc>
                <a:spcPct val="100000"/>
              </a:lnSpc>
              <a:spcBef>
                <a:spcPts val="0"/>
              </a:spcBef>
              <a:spcAft>
                <a:spcPts val="0"/>
              </a:spcAft>
              <a:buSzPts val="3000"/>
              <a:buFont typeface="Lora"/>
              <a:buNone/>
              <a:defRPr sz="3000">
                <a:latin typeface="Lora"/>
                <a:ea typeface="Lora"/>
                <a:cs typeface="Lora"/>
                <a:sym typeface="Lora"/>
              </a:defRPr>
            </a:lvl2pPr>
            <a:lvl3pPr lvl="2" algn="l">
              <a:lnSpc>
                <a:spcPct val="100000"/>
              </a:lnSpc>
              <a:spcBef>
                <a:spcPts val="0"/>
              </a:spcBef>
              <a:spcAft>
                <a:spcPts val="0"/>
              </a:spcAft>
              <a:buSzPts val="3000"/>
              <a:buFont typeface="Lora"/>
              <a:buNone/>
              <a:defRPr sz="3000">
                <a:latin typeface="Lora"/>
                <a:ea typeface="Lora"/>
                <a:cs typeface="Lora"/>
                <a:sym typeface="Lora"/>
              </a:defRPr>
            </a:lvl3pPr>
            <a:lvl4pPr lvl="3" algn="l">
              <a:lnSpc>
                <a:spcPct val="100000"/>
              </a:lnSpc>
              <a:spcBef>
                <a:spcPts val="0"/>
              </a:spcBef>
              <a:spcAft>
                <a:spcPts val="0"/>
              </a:spcAft>
              <a:buSzPts val="3000"/>
              <a:buFont typeface="Lora"/>
              <a:buNone/>
              <a:defRPr sz="3000">
                <a:latin typeface="Lora"/>
                <a:ea typeface="Lora"/>
                <a:cs typeface="Lora"/>
                <a:sym typeface="Lora"/>
              </a:defRPr>
            </a:lvl4pPr>
            <a:lvl5pPr lvl="4" algn="l">
              <a:lnSpc>
                <a:spcPct val="100000"/>
              </a:lnSpc>
              <a:spcBef>
                <a:spcPts val="0"/>
              </a:spcBef>
              <a:spcAft>
                <a:spcPts val="0"/>
              </a:spcAft>
              <a:buSzPts val="3000"/>
              <a:buFont typeface="Lora"/>
              <a:buNone/>
              <a:defRPr sz="3000">
                <a:latin typeface="Lora"/>
                <a:ea typeface="Lora"/>
                <a:cs typeface="Lora"/>
                <a:sym typeface="Lora"/>
              </a:defRPr>
            </a:lvl5pPr>
            <a:lvl6pPr lvl="5" algn="l">
              <a:lnSpc>
                <a:spcPct val="100000"/>
              </a:lnSpc>
              <a:spcBef>
                <a:spcPts val="0"/>
              </a:spcBef>
              <a:spcAft>
                <a:spcPts val="0"/>
              </a:spcAft>
              <a:buSzPts val="3000"/>
              <a:buFont typeface="Lora"/>
              <a:buNone/>
              <a:defRPr sz="3000">
                <a:latin typeface="Lora"/>
                <a:ea typeface="Lora"/>
                <a:cs typeface="Lora"/>
                <a:sym typeface="Lora"/>
              </a:defRPr>
            </a:lvl6pPr>
            <a:lvl7pPr lvl="6" algn="l">
              <a:lnSpc>
                <a:spcPct val="100000"/>
              </a:lnSpc>
              <a:spcBef>
                <a:spcPts val="0"/>
              </a:spcBef>
              <a:spcAft>
                <a:spcPts val="0"/>
              </a:spcAft>
              <a:buSzPts val="3000"/>
              <a:buFont typeface="Lora"/>
              <a:buNone/>
              <a:defRPr sz="3000">
                <a:latin typeface="Lora"/>
                <a:ea typeface="Lora"/>
                <a:cs typeface="Lora"/>
                <a:sym typeface="Lora"/>
              </a:defRPr>
            </a:lvl7pPr>
            <a:lvl8pPr lvl="7" algn="l">
              <a:lnSpc>
                <a:spcPct val="100000"/>
              </a:lnSpc>
              <a:spcBef>
                <a:spcPts val="0"/>
              </a:spcBef>
              <a:spcAft>
                <a:spcPts val="0"/>
              </a:spcAft>
              <a:buSzPts val="3000"/>
              <a:buFont typeface="Lora"/>
              <a:buNone/>
              <a:defRPr sz="3000">
                <a:latin typeface="Lora"/>
                <a:ea typeface="Lora"/>
                <a:cs typeface="Lora"/>
                <a:sym typeface="Lora"/>
              </a:defRPr>
            </a:lvl8pPr>
            <a:lvl9pPr lvl="8" algn="l">
              <a:lnSpc>
                <a:spcPct val="100000"/>
              </a:lnSpc>
              <a:spcBef>
                <a:spcPts val="0"/>
              </a:spcBef>
              <a:spcAft>
                <a:spcPts val="0"/>
              </a:spcAft>
              <a:buSzPts val="3000"/>
              <a:buFont typeface="Lora"/>
              <a:buNone/>
              <a:defRPr sz="3000">
                <a:latin typeface="Lora"/>
                <a:ea typeface="Lora"/>
                <a:cs typeface="Lora"/>
                <a:sym typeface="Lora"/>
              </a:defRPr>
            </a:lvl9pPr>
          </a:lstStyle>
          <a:p/>
        </p:txBody>
      </p:sp>
      <p:sp>
        <p:nvSpPr>
          <p:cNvPr id="47" name="Google Shape;47;p46"/>
          <p:cNvSpPr txBox="1"/>
          <p:nvPr>
            <p:ph idx="1" type="subTitle"/>
          </p:nvPr>
        </p:nvSpPr>
        <p:spPr>
          <a:xfrm>
            <a:off x="1495125" y="1570850"/>
            <a:ext cx="2281200" cy="2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600">
                <a:solidFill>
                  <a:srgbClr val="005761"/>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48" name="Google Shape;48;p46"/>
          <p:cNvSpPr txBox="1"/>
          <p:nvPr>
            <p:ph idx="2" type="subTitle"/>
          </p:nvPr>
        </p:nvSpPr>
        <p:spPr>
          <a:xfrm>
            <a:off x="1495125" y="1825950"/>
            <a:ext cx="2281200" cy="8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1600"/>
              </a:spcBef>
              <a:spcAft>
                <a:spcPts val="0"/>
              </a:spcAft>
              <a:buSzPts val="1400"/>
              <a:buFont typeface="Poppins"/>
              <a:buNone/>
              <a:defRPr>
                <a:latin typeface="Poppins"/>
                <a:ea typeface="Poppins"/>
                <a:cs typeface="Poppins"/>
                <a:sym typeface="Poppins"/>
              </a:defRPr>
            </a:lvl2pPr>
            <a:lvl3pPr lvl="2" algn="l">
              <a:lnSpc>
                <a:spcPct val="100000"/>
              </a:lnSpc>
              <a:spcBef>
                <a:spcPts val="1600"/>
              </a:spcBef>
              <a:spcAft>
                <a:spcPts val="0"/>
              </a:spcAft>
              <a:buSzPts val="1400"/>
              <a:buFont typeface="Poppins"/>
              <a:buNone/>
              <a:defRPr>
                <a:latin typeface="Poppins"/>
                <a:ea typeface="Poppins"/>
                <a:cs typeface="Poppins"/>
                <a:sym typeface="Poppins"/>
              </a:defRPr>
            </a:lvl3pPr>
            <a:lvl4pPr lvl="3" algn="l">
              <a:lnSpc>
                <a:spcPct val="100000"/>
              </a:lnSpc>
              <a:spcBef>
                <a:spcPts val="1600"/>
              </a:spcBef>
              <a:spcAft>
                <a:spcPts val="0"/>
              </a:spcAft>
              <a:buSzPts val="1400"/>
              <a:buFont typeface="Poppins"/>
              <a:buNone/>
              <a:defRPr>
                <a:latin typeface="Poppins"/>
                <a:ea typeface="Poppins"/>
                <a:cs typeface="Poppins"/>
                <a:sym typeface="Poppins"/>
              </a:defRPr>
            </a:lvl4pPr>
            <a:lvl5pPr lvl="4" algn="l">
              <a:lnSpc>
                <a:spcPct val="100000"/>
              </a:lnSpc>
              <a:spcBef>
                <a:spcPts val="1600"/>
              </a:spcBef>
              <a:spcAft>
                <a:spcPts val="0"/>
              </a:spcAft>
              <a:buSzPts val="1400"/>
              <a:buFont typeface="Poppins"/>
              <a:buNone/>
              <a:defRPr>
                <a:latin typeface="Poppins"/>
                <a:ea typeface="Poppins"/>
                <a:cs typeface="Poppins"/>
                <a:sym typeface="Poppins"/>
              </a:defRPr>
            </a:lvl5pPr>
            <a:lvl6pPr lvl="5" algn="l">
              <a:lnSpc>
                <a:spcPct val="100000"/>
              </a:lnSpc>
              <a:spcBef>
                <a:spcPts val="1600"/>
              </a:spcBef>
              <a:spcAft>
                <a:spcPts val="0"/>
              </a:spcAft>
              <a:buSzPts val="1400"/>
              <a:buFont typeface="Poppins"/>
              <a:buNone/>
              <a:defRPr>
                <a:latin typeface="Poppins"/>
                <a:ea typeface="Poppins"/>
                <a:cs typeface="Poppins"/>
                <a:sym typeface="Poppins"/>
              </a:defRPr>
            </a:lvl6pPr>
            <a:lvl7pPr lvl="6" algn="l">
              <a:lnSpc>
                <a:spcPct val="100000"/>
              </a:lnSpc>
              <a:spcBef>
                <a:spcPts val="1600"/>
              </a:spcBef>
              <a:spcAft>
                <a:spcPts val="0"/>
              </a:spcAft>
              <a:buSzPts val="1400"/>
              <a:buFont typeface="Poppins"/>
              <a:buNone/>
              <a:defRPr>
                <a:latin typeface="Poppins"/>
                <a:ea typeface="Poppins"/>
                <a:cs typeface="Poppins"/>
                <a:sym typeface="Poppins"/>
              </a:defRPr>
            </a:lvl7pPr>
            <a:lvl8pPr lvl="7" algn="l">
              <a:lnSpc>
                <a:spcPct val="100000"/>
              </a:lnSpc>
              <a:spcBef>
                <a:spcPts val="1600"/>
              </a:spcBef>
              <a:spcAft>
                <a:spcPts val="0"/>
              </a:spcAft>
              <a:buSzPts val="1400"/>
              <a:buFont typeface="Poppins"/>
              <a:buNone/>
              <a:defRPr>
                <a:latin typeface="Poppins"/>
                <a:ea typeface="Poppins"/>
                <a:cs typeface="Poppins"/>
                <a:sym typeface="Poppins"/>
              </a:defRPr>
            </a:lvl8pPr>
            <a:lvl9pPr lvl="8" algn="l">
              <a:lnSpc>
                <a:spcPct val="100000"/>
              </a:lnSpc>
              <a:spcBef>
                <a:spcPts val="1600"/>
              </a:spcBef>
              <a:spcAft>
                <a:spcPts val="1600"/>
              </a:spcAft>
              <a:buSzPts val="1400"/>
              <a:buFont typeface="Poppins"/>
              <a:buNone/>
              <a:defRPr>
                <a:latin typeface="Poppins"/>
                <a:ea typeface="Poppins"/>
                <a:cs typeface="Poppins"/>
                <a:sym typeface="Poppins"/>
              </a:defRPr>
            </a:lvl9pPr>
          </a:lstStyle>
          <a:p/>
        </p:txBody>
      </p:sp>
      <p:sp>
        <p:nvSpPr>
          <p:cNvPr id="49" name="Google Shape;49;p46"/>
          <p:cNvSpPr txBox="1"/>
          <p:nvPr>
            <p:ph idx="3" type="subTitle"/>
          </p:nvPr>
        </p:nvSpPr>
        <p:spPr>
          <a:xfrm>
            <a:off x="4546425" y="1570850"/>
            <a:ext cx="2281200" cy="2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600">
                <a:solidFill>
                  <a:srgbClr val="005761"/>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50" name="Google Shape;50;p46"/>
          <p:cNvSpPr txBox="1"/>
          <p:nvPr>
            <p:ph idx="4" type="subTitle"/>
          </p:nvPr>
        </p:nvSpPr>
        <p:spPr>
          <a:xfrm>
            <a:off x="4546425" y="1825950"/>
            <a:ext cx="2281200" cy="8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1600"/>
              </a:spcBef>
              <a:spcAft>
                <a:spcPts val="0"/>
              </a:spcAft>
              <a:buSzPts val="1400"/>
              <a:buFont typeface="Poppins"/>
              <a:buNone/>
              <a:defRPr>
                <a:latin typeface="Poppins"/>
                <a:ea typeface="Poppins"/>
                <a:cs typeface="Poppins"/>
                <a:sym typeface="Poppins"/>
              </a:defRPr>
            </a:lvl2pPr>
            <a:lvl3pPr lvl="2" algn="l">
              <a:lnSpc>
                <a:spcPct val="100000"/>
              </a:lnSpc>
              <a:spcBef>
                <a:spcPts val="1600"/>
              </a:spcBef>
              <a:spcAft>
                <a:spcPts val="0"/>
              </a:spcAft>
              <a:buSzPts val="1400"/>
              <a:buFont typeface="Poppins"/>
              <a:buNone/>
              <a:defRPr>
                <a:latin typeface="Poppins"/>
                <a:ea typeface="Poppins"/>
                <a:cs typeface="Poppins"/>
                <a:sym typeface="Poppins"/>
              </a:defRPr>
            </a:lvl3pPr>
            <a:lvl4pPr lvl="3" algn="l">
              <a:lnSpc>
                <a:spcPct val="100000"/>
              </a:lnSpc>
              <a:spcBef>
                <a:spcPts val="1600"/>
              </a:spcBef>
              <a:spcAft>
                <a:spcPts val="0"/>
              </a:spcAft>
              <a:buSzPts val="1400"/>
              <a:buFont typeface="Poppins"/>
              <a:buNone/>
              <a:defRPr>
                <a:latin typeface="Poppins"/>
                <a:ea typeface="Poppins"/>
                <a:cs typeface="Poppins"/>
                <a:sym typeface="Poppins"/>
              </a:defRPr>
            </a:lvl4pPr>
            <a:lvl5pPr lvl="4" algn="l">
              <a:lnSpc>
                <a:spcPct val="100000"/>
              </a:lnSpc>
              <a:spcBef>
                <a:spcPts val="1600"/>
              </a:spcBef>
              <a:spcAft>
                <a:spcPts val="0"/>
              </a:spcAft>
              <a:buSzPts val="1400"/>
              <a:buFont typeface="Poppins"/>
              <a:buNone/>
              <a:defRPr>
                <a:latin typeface="Poppins"/>
                <a:ea typeface="Poppins"/>
                <a:cs typeface="Poppins"/>
                <a:sym typeface="Poppins"/>
              </a:defRPr>
            </a:lvl5pPr>
            <a:lvl6pPr lvl="5" algn="l">
              <a:lnSpc>
                <a:spcPct val="100000"/>
              </a:lnSpc>
              <a:spcBef>
                <a:spcPts val="1600"/>
              </a:spcBef>
              <a:spcAft>
                <a:spcPts val="0"/>
              </a:spcAft>
              <a:buSzPts val="1400"/>
              <a:buFont typeface="Poppins"/>
              <a:buNone/>
              <a:defRPr>
                <a:latin typeface="Poppins"/>
                <a:ea typeface="Poppins"/>
                <a:cs typeface="Poppins"/>
                <a:sym typeface="Poppins"/>
              </a:defRPr>
            </a:lvl6pPr>
            <a:lvl7pPr lvl="6" algn="l">
              <a:lnSpc>
                <a:spcPct val="100000"/>
              </a:lnSpc>
              <a:spcBef>
                <a:spcPts val="1600"/>
              </a:spcBef>
              <a:spcAft>
                <a:spcPts val="0"/>
              </a:spcAft>
              <a:buSzPts val="1400"/>
              <a:buFont typeface="Poppins"/>
              <a:buNone/>
              <a:defRPr>
                <a:latin typeface="Poppins"/>
                <a:ea typeface="Poppins"/>
                <a:cs typeface="Poppins"/>
                <a:sym typeface="Poppins"/>
              </a:defRPr>
            </a:lvl7pPr>
            <a:lvl8pPr lvl="7" algn="l">
              <a:lnSpc>
                <a:spcPct val="100000"/>
              </a:lnSpc>
              <a:spcBef>
                <a:spcPts val="1600"/>
              </a:spcBef>
              <a:spcAft>
                <a:spcPts val="0"/>
              </a:spcAft>
              <a:buSzPts val="1400"/>
              <a:buFont typeface="Poppins"/>
              <a:buNone/>
              <a:defRPr>
                <a:latin typeface="Poppins"/>
                <a:ea typeface="Poppins"/>
                <a:cs typeface="Poppins"/>
                <a:sym typeface="Poppins"/>
              </a:defRPr>
            </a:lvl8pPr>
            <a:lvl9pPr lvl="8" algn="l">
              <a:lnSpc>
                <a:spcPct val="100000"/>
              </a:lnSpc>
              <a:spcBef>
                <a:spcPts val="1600"/>
              </a:spcBef>
              <a:spcAft>
                <a:spcPts val="1600"/>
              </a:spcAft>
              <a:buSzPts val="1400"/>
              <a:buFont typeface="Poppins"/>
              <a:buNone/>
              <a:defRPr>
                <a:latin typeface="Poppins"/>
                <a:ea typeface="Poppins"/>
                <a:cs typeface="Poppins"/>
                <a:sym typeface="Poppins"/>
              </a:defRPr>
            </a:lvl9pPr>
          </a:lstStyle>
          <a:p/>
        </p:txBody>
      </p:sp>
      <p:sp>
        <p:nvSpPr>
          <p:cNvPr id="51" name="Google Shape;51;p46"/>
          <p:cNvSpPr txBox="1"/>
          <p:nvPr>
            <p:ph idx="5" type="subTitle"/>
          </p:nvPr>
        </p:nvSpPr>
        <p:spPr>
          <a:xfrm>
            <a:off x="1495125" y="3246775"/>
            <a:ext cx="2281200" cy="2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600">
                <a:solidFill>
                  <a:srgbClr val="005761"/>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52" name="Google Shape;52;p46"/>
          <p:cNvSpPr txBox="1"/>
          <p:nvPr>
            <p:ph idx="6" type="subTitle"/>
          </p:nvPr>
        </p:nvSpPr>
        <p:spPr>
          <a:xfrm>
            <a:off x="1495125" y="3501875"/>
            <a:ext cx="2281200" cy="8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1600"/>
              </a:spcBef>
              <a:spcAft>
                <a:spcPts val="0"/>
              </a:spcAft>
              <a:buSzPts val="1400"/>
              <a:buFont typeface="Poppins"/>
              <a:buNone/>
              <a:defRPr>
                <a:latin typeface="Poppins"/>
                <a:ea typeface="Poppins"/>
                <a:cs typeface="Poppins"/>
                <a:sym typeface="Poppins"/>
              </a:defRPr>
            </a:lvl2pPr>
            <a:lvl3pPr lvl="2" algn="l">
              <a:lnSpc>
                <a:spcPct val="100000"/>
              </a:lnSpc>
              <a:spcBef>
                <a:spcPts val="1600"/>
              </a:spcBef>
              <a:spcAft>
                <a:spcPts val="0"/>
              </a:spcAft>
              <a:buSzPts val="1400"/>
              <a:buFont typeface="Poppins"/>
              <a:buNone/>
              <a:defRPr>
                <a:latin typeface="Poppins"/>
                <a:ea typeface="Poppins"/>
                <a:cs typeface="Poppins"/>
                <a:sym typeface="Poppins"/>
              </a:defRPr>
            </a:lvl3pPr>
            <a:lvl4pPr lvl="3" algn="l">
              <a:lnSpc>
                <a:spcPct val="100000"/>
              </a:lnSpc>
              <a:spcBef>
                <a:spcPts val="1600"/>
              </a:spcBef>
              <a:spcAft>
                <a:spcPts val="0"/>
              </a:spcAft>
              <a:buSzPts val="1400"/>
              <a:buFont typeface="Poppins"/>
              <a:buNone/>
              <a:defRPr>
                <a:latin typeface="Poppins"/>
                <a:ea typeface="Poppins"/>
                <a:cs typeface="Poppins"/>
                <a:sym typeface="Poppins"/>
              </a:defRPr>
            </a:lvl4pPr>
            <a:lvl5pPr lvl="4" algn="l">
              <a:lnSpc>
                <a:spcPct val="100000"/>
              </a:lnSpc>
              <a:spcBef>
                <a:spcPts val="1600"/>
              </a:spcBef>
              <a:spcAft>
                <a:spcPts val="0"/>
              </a:spcAft>
              <a:buSzPts val="1400"/>
              <a:buFont typeface="Poppins"/>
              <a:buNone/>
              <a:defRPr>
                <a:latin typeface="Poppins"/>
                <a:ea typeface="Poppins"/>
                <a:cs typeface="Poppins"/>
                <a:sym typeface="Poppins"/>
              </a:defRPr>
            </a:lvl5pPr>
            <a:lvl6pPr lvl="5" algn="l">
              <a:lnSpc>
                <a:spcPct val="100000"/>
              </a:lnSpc>
              <a:spcBef>
                <a:spcPts val="1600"/>
              </a:spcBef>
              <a:spcAft>
                <a:spcPts val="0"/>
              </a:spcAft>
              <a:buSzPts val="1400"/>
              <a:buFont typeface="Poppins"/>
              <a:buNone/>
              <a:defRPr>
                <a:latin typeface="Poppins"/>
                <a:ea typeface="Poppins"/>
                <a:cs typeface="Poppins"/>
                <a:sym typeface="Poppins"/>
              </a:defRPr>
            </a:lvl6pPr>
            <a:lvl7pPr lvl="6" algn="l">
              <a:lnSpc>
                <a:spcPct val="100000"/>
              </a:lnSpc>
              <a:spcBef>
                <a:spcPts val="1600"/>
              </a:spcBef>
              <a:spcAft>
                <a:spcPts val="0"/>
              </a:spcAft>
              <a:buSzPts val="1400"/>
              <a:buFont typeface="Poppins"/>
              <a:buNone/>
              <a:defRPr>
                <a:latin typeface="Poppins"/>
                <a:ea typeface="Poppins"/>
                <a:cs typeface="Poppins"/>
                <a:sym typeface="Poppins"/>
              </a:defRPr>
            </a:lvl7pPr>
            <a:lvl8pPr lvl="7" algn="l">
              <a:lnSpc>
                <a:spcPct val="100000"/>
              </a:lnSpc>
              <a:spcBef>
                <a:spcPts val="1600"/>
              </a:spcBef>
              <a:spcAft>
                <a:spcPts val="0"/>
              </a:spcAft>
              <a:buSzPts val="1400"/>
              <a:buFont typeface="Poppins"/>
              <a:buNone/>
              <a:defRPr>
                <a:latin typeface="Poppins"/>
                <a:ea typeface="Poppins"/>
                <a:cs typeface="Poppins"/>
                <a:sym typeface="Poppins"/>
              </a:defRPr>
            </a:lvl8pPr>
            <a:lvl9pPr lvl="8" algn="l">
              <a:lnSpc>
                <a:spcPct val="100000"/>
              </a:lnSpc>
              <a:spcBef>
                <a:spcPts val="1600"/>
              </a:spcBef>
              <a:spcAft>
                <a:spcPts val="1600"/>
              </a:spcAft>
              <a:buSzPts val="1400"/>
              <a:buFont typeface="Poppins"/>
              <a:buNone/>
              <a:defRPr>
                <a:latin typeface="Poppins"/>
                <a:ea typeface="Poppins"/>
                <a:cs typeface="Poppins"/>
                <a:sym typeface="Poppins"/>
              </a:defRPr>
            </a:lvl9pPr>
          </a:lstStyle>
          <a:p/>
        </p:txBody>
      </p:sp>
      <p:sp>
        <p:nvSpPr>
          <p:cNvPr id="53" name="Google Shape;53;p46"/>
          <p:cNvSpPr txBox="1"/>
          <p:nvPr>
            <p:ph idx="7" type="subTitle"/>
          </p:nvPr>
        </p:nvSpPr>
        <p:spPr>
          <a:xfrm>
            <a:off x="4546425" y="3246775"/>
            <a:ext cx="2281200" cy="2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761"/>
              </a:buClr>
              <a:buSzPts val="1400"/>
              <a:buFont typeface="Lora"/>
              <a:buNone/>
              <a:defRPr b="1" sz="1600">
                <a:solidFill>
                  <a:srgbClr val="005761"/>
                </a:solidFill>
                <a:latin typeface="Lora"/>
                <a:ea typeface="Lora"/>
                <a:cs typeface="Lora"/>
                <a:sym typeface="Lora"/>
              </a:defRPr>
            </a:lvl1pPr>
            <a:lvl2pPr lvl="1"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lgn="l">
              <a:lnSpc>
                <a:spcPct val="100000"/>
              </a:lnSpc>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lgn="l">
              <a:lnSpc>
                <a:spcPct val="100000"/>
              </a:lnSpc>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p:txBody>
      </p:sp>
      <p:sp>
        <p:nvSpPr>
          <p:cNvPr id="54" name="Google Shape;54;p46"/>
          <p:cNvSpPr txBox="1"/>
          <p:nvPr>
            <p:ph idx="8" type="subTitle"/>
          </p:nvPr>
        </p:nvSpPr>
        <p:spPr>
          <a:xfrm>
            <a:off x="4546425" y="3501875"/>
            <a:ext cx="2281200" cy="8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1600"/>
              </a:spcBef>
              <a:spcAft>
                <a:spcPts val="0"/>
              </a:spcAft>
              <a:buSzPts val="1400"/>
              <a:buFont typeface="Poppins"/>
              <a:buNone/>
              <a:defRPr>
                <a:latin typeface="Poppins"/>
                <a:ea typeface="Poppins"/>
                <a:cs typeface="Poppins"/>
                <a:sym typeface="Poppins"/>
              </a:defRPr>
            </a:lvl2pPr>
            <a:lvl3pPr lvl="2" algn="l">
              <a:lnSpc>
                <a:spcPct val="100000"/>
              </a:lnSpc>
              <a:spcBef>
                <a:spcPts val="1600"/>
              </a:spcBef>
              <a:spcAft>
                <a:spcPts val="0"/>
              </a:spcAft>
              <a:buSzPts val="1400"/>
              <a:buFont typeface="Poppins"/>
              <a:buNone/>
              <a:defRPr>
                <a:latin typeface="Poppins"/>
                <a:ea typeface="Poppins"/>
                <a:cs typeface="Poppins"/>
                <a:sym typeface="Poppins"/>
              </a:defRPr>
            </a:lvl3pPr>
            <a:lvl4pPr lvl="3" algn="l">
              <a:lnSpc>
                <a:spcPct val="100000"/>
              </a:lnSpc>
              <a:spcBef>
                <a:spcPts val="1600"/>
              </a:spcBef>
              <a:spcAft>
                <a:spcPts val="0"/>
              </a:spcAft>
              <a:buSzPts val="1400"/>
              <a:buFont typeface="Poppins"/>
              <a:buNone/>
              <a:defRPr>
                <a:latin typeface="Poppins"/>
                <a:ea typeface="Poppins"/>
                <a:cs typeface="Poppins"/>
                <a:sym typeface="Poppins"/>
              </a:defRPr>
            </a:lvl4pPr>
            <a:lvl5pPr lvl="4" algn="l">
              <a:lnSpc>
                <a:spcPct val="100000"/>
              </a:lnSpc>
              <a:spcBef>
                <a:spcPts val="1600"/>
              </a:spcBef>
              <a:spcAft>
                <a:spcPts val="0"/>
              </a:spcAft>
              <a:buSzPts val="1400"/>
              <a:buFont typeface="Poppins"/>
              <a:buNone/>
              <a:defRPr>
                <a:latin typeface="Poppins"/>
                <a:ea typeface="Poppins"/>
                <a:cs typeface="Poppins"/>
                <a:sym typeface="Poppins"/>
              </a:defRPr>
            </a:lvl5pPr>
            <a:lvl6pPr lvl="5" algn="l">
              <a:lnSpc>
                <a:spcPct val="100000"/>
              </a:lnSpc>
              <a:spcBef>
                <a:spcPts val="1600"/>
              </a:spcBef>
              <a:spcAft>
                <a:spcPts val="0"/>
              </a:spcAft>
              <a:buSzPts val="1400"/>
              <a:buFont typeface="Poppins"/>
              <a:buNone/>
              <a:defRPr>
                <a:latin typeface="Poppins"/>
                <a:ea typeface="Poppins"/>
                <a:cs typeface="Poppins"/>
                <a:sym typeface="Poppins"/>
              </a:defRPr>
            </a:lvl6pPr>
            <a:lvl7pPr lvl="6" algn="l">
              <a:lnSpc>
                <a:spcPct val="100000"/>
              </a:lnSpc>
              <a:spcBef>
                <a:spcPts val="1600"/>
              </a:spcBef>
              <a:spcAft>
                <a:spcPts val="0"/>
              </a:spcAft>
              <a:buSzPts val="1400"/>
              <a:buFont typeface="Poppins"/>
              <a:buNone/>
              <a:defRPr>
                <a:latin typeface="Poppins"/>
                <a:ea typeface="Poppins"/>
                <a:cs typeface="Poppins"/>
                <a:sym typeface="Poppins"/>
              </a:defRPr>
            </a:lvl7pPr>
            <a:lvl8pPr lvl="7" algn="l">
              <a:lnSpc>
                <a:spcPct val="100000"/>
              </a:lnSpc>
              <a:spcBef>
                <a:spcPts val="1600"/>
              </a:spcBef>
              <a:spcAft>
                <a:spcPts val="0"/>
              </a:spcAft>
              <a:buSzPts val="1400"/>
              <a:buFont typeface="Poppins"/>
              <a:buNone/>
              <a:defRPr>
                <a:latin typeface="Poppins"/>
                <a:ea typeface="Poppins"/>
                <a:cs typeface="Poppins"/>
                <a:sym typeface="Poppins"/>
              </a:defRPr>
            </a:lvl8pPr>
            <a:lvl9pPr lvl="8" algn="l">
              <a:lnSpc>
                <a:spcPct val="100000"/>
              </a:lnSpc>
              <a:spcBef>
                <a:spcPts val="1600"/>
              </a:spcBef>
              <a:spcAft>
                <a:spcPts val="1600"/>
              </a:spcAft>
              <a:buSzPts val="1400"/>
              <a:buFont typeface="Poppins"/>
              <a:buNone/>
              <a:defRPr>
                <a:latin typeface="Poppins"/>
                <a:ea typeface="Poppins"/>
                <a:cs typeface="Poppins"/>
                <a:sym typeface="Poppins"/>
              </a:defRPr>
            </a:lvl9pPr>
          </a:lstStyle>
          <a:p/>
        </p:txBody>
      </p:sp>
      <p:sp>
        <p:nvSpPr>
          <p:cNvPr id="55" name="Google Shape;55;p46"/>
          <p:cNvSpPr txBox="1"/>
          <p:nvPr>
            <p:ph idx="9" type="title"/>
          </p:nvPr>
        </p:nvSpPr>
        <p:spPr>
          <a:xfrm>
            <a:off x="1712175" y="1255750"/>
            <a:ext cx="853200" cy="41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56" name="Google Shape;56;p46"/>
          <p:cNvSpPr txBox="1"/>
          <p:nvPr>
            <p:ph idx="13" type="title"/>
          </p:nvPr>
        </p:nvSpPr>
        <p:spPr>
          <a:xfrm>
            <a:off x="4741700" y="1255750"/>
            <a:ext cx="853200" cy="41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57" name="Google Shape;57;p46"/>
          <p:cNvSpPr txBox="1"/>
          <p:nvPr>
            <p:ph idx="14" type="title"/>
          </p:nvPr>
        </p:nvSpPr>
        <p:spPr>
          <a:xfrm>
            <a:off x="1712175" y="2936625"/>
            <a:ext cx="777000" cy="41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
        <p:nvSpPr>
          <p:cNvPr id="58" name="Google Shape;58;p46"/>
          <p:cNvSpPr txBox="1"/>
          <p:nvPr>
            <p:ph idx="15" type="title"/>
          </p:nvPr>
        </p:nvSpPr>
        <p:spPr>
          <a:xfrm>
            <a:off x="4741700" y="2936625"/>
            <a:ext cx="777000" cy="41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1pPr>
            <a:lvl2pPr lvl="1"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1800"/>
              <a:buFont typeface="Lora"/>
              <a:buNone/>
              <a:defRPr b="1" sz="1800">
                <a:solidFill>
                  <a:srgbClr val="000000"/>
                </a:solidFill>
                <a:latin typeface="Lora"/>
                <a:ea typeface="Lora"/>
                <a:cs typeface="Lora"/>
                <a:sym typeface="Lor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47"/>
          <p:cNvSpPr txBox="1"/>
          <p:nvPr>
            <p:ph type="title"/>
          </p:nvPr>
        </p:nvSpPr>
        <p:spPr>
          <a:xfrm>
            <a:off x="942575" y="1181175"/>
            <a:ext cx="3592200" cy="75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Lora"/>
              <a:buNone/>
              <a:defRPr b="1" sz="3000">
                <a:latin typeface="Lora"/>
                <a:ea typeface="Lora"/>
                <a:cs typeface="Lora"/>
                <a:sym typeface="Lora"/>
              </a:defRPr>
            </a:lvl1pPr>
            <a:lvl2pPr lvl="1" algn="l">
              <a:lnSpc>
                <a:spcPct val="100000"/>
              </a:lnSpc>
              <a:spcBef>
                <a:spcPts val="0"/>
              </a:spcBef>
              <a:spcAft>
                <a:spcPts val="0"/>
              </a:spcAft>
              <a:buSzPts val="2400"/>
              <a:buFont typeface="Lora"/>
              <a:buNone/>
              <a:defRPr sz="2400">
                <a:latin typeface="Lora"/>
                <a:ea typeface="Lora"/>
                <a:cs typeface="Lora"/>
                <a:sym typeface="Lora"/>
              </a:defRPr>
            </a:lvl2pPr>
            <a:lvl3pPr lvl="2" algn="l">
              <a:lnSpc>
                <a:spcPct val="100000"/>
              </a:lnSpc>
              <a:spcBef>
                <a:spcPts val="0"/>
              </a:spcBef>
              <a:spcAft>
                <a:spcPts val="0"/>
              </a:spcAft>
              <a:buSzPts val="2400"/>
              <a:buFont typeface="Lora"/>
              <a:buNone/>
              <a:defRPr sz="2400">
                <a:latin typeface="Lora"/>
                <a:ea typeface="Lora"/>
                <a:cs typeface="Lora"/>
                <a:sym typeface="Lora"/>
              </a:defRPr>
            </a:lvl3pPr>
            <a:lvl4pPr lvl="3" algn="l">
              <a:lnSpc>
                <a:spcPct val="100000"/>
              </a:lnSpc>
              <a:spcBef>
                <a:spcPts val="0"/>
              </a:spcBef>
              <a:spcAft>
                <a:spcPts val="0"/>
              </a:spcAft>
              <a:buSzPts val="2400"/>
              <a:buFont typeface="Lora"/>
              <a:buNone/>
              <a:defRPr sz="2400">
                <a:latin typeface="Lora"/>
                <a:ea typeface="Lora"/>
                <a:cs typeface="Lora"/>
                <a:sym typeface="Lora"/>
              </a:defRPr>
            </a:lvl4pPr>
            <a:lvl5pPr lvl="4" algn="l">
              <a:lnSpc>
                <a:spcPct val="100000"/>
              </a:lnSpc>
              <a:spcBef>
                <a:spcPts val="0"/>
              </a:spcBef>
              <a:spcAft>
                <a:spcPts val="0"/>
              </a:spcAft>
              <a:buSzPts val="2400"/>
              <a:buFont typeface="Lora"/>
              <a:buNone/>
              <a:defRPr sz="2400">
                <a:latin typeface="Lora"/>
                <a:ea typeface="Lora"/>
                <a:cs typeface="Lora"/>
                <a:sym typeface="Lora"/>
              </a:defRPr>
            </a:lvl5pPr>
            <a:lvl6pPr lvl="5" algn="l">
              <a:lnSpc>
                <a:spcPct val="100000"/>
              </a:lnSpc>
              <a:spcBef>
                <a:spcPts val="0"/>
              </a:spcBef>
              <a:spcAft>
                <a:spcPts val="0"/>
              </a:spcAft>
              <a:buSzPts val="2400"/>
              <a:buFont typeface="Lora"/>
              <a:buNone/>
              <a:defRPr sz="2400">
                <a:latin typeface="Lora"/>
                <a:ea typeface="Lora"/>
                <a:cs typeface="Lora"/>
                <a:sym typeface="Lora"/>
              </a:defRPr>
            </a:lvl6pPr>
            <a:lvl7pPr lvl="6" algn="l">
              <a:lnSpc>
                <a:spcPct val="100000"/>
              </a:lnSpc>
              <a:spcBef>
                <a:spcPts val="0"/>
              </a:spcBef>
              <a:spcAft>
                <a:spcPts val="0"/>
              </a:spcAft>
              <a:buSzPts val="2400"/>
              <a:buFont typeface="Lora"/>
              <a:buNone/>
              <a:defRPr sz="2400">
                <a:latin typeface="Lora"/>
                <a:ea typeface="Lora"/>
                <a:cs typeface="Lora"/>
                <a:sym typeface="Lora"/>
              </a:defRPr>
            </a:lvl7pPr>
            <a:lvl8pPr lvl="7" algn="l">
              <a:lnSpc>
                <a:spcPct val="100000"/>
              </a:lnSpc>
              <a:spcBef>
                <a:spcPts val="0"/>
              </a:spcBef>
              <a:spcAft>
                <a:spcPts val="0"/>
              </a:spcAft>
              <a:buSzPts val="2400"/>
              <a:buFont typeface="Lora"/>
              <a:buNone/>
              <a:defRPr sz="2400">
                <a:latin typeface="Lora"/>
                <a:ea typeface="Lora"/>
                <a:cs typeface="Lora"/>
                <a:sym typeface="Lora"/>
              </a:defRPr>
            </a:lvl8pPr>
            <a:lvl9pPr lvl="8" algn="l">
              <a:lnSpc>
                <a:spcPct val="100000"/>
              </a:lnSpc>
              <a:spcBef>
                <a:spcPts val="0"/>
              </a:spcBef>
              <a:spcAft>
                <a:spcPts val="0"/>
              </a:spcAft>
              <a:buSzPts val="2400"/>
              <a:buFont typeface="Lora"/>
              <a:buNone/>
              <a:defRPr sz="2400">
                <a:latin typeface="Lora"/>
                <a:ea typeface="Lora"/>
                <a:cs typeface="Lora"/>
                <a:sym typeface="Lora"/>
              </a:defRPr>
            </a:lvl9pPr>
          </a:lstStyle>
          <a:p/>
        </p:txBody>
      </p:sp>
      <p:sp>
        <p:nvSpPr>
          <p:cNvPr id="61" name="Google Shape;6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47"/>
          <p:cNvSpPr txBox="1"/>
          <p:nvPr>
            <p:ph idx="1" type="subTitle"/>
          </p:nvPr>
        </p:nvSpPr>
        <p:spPr>
          <a:xfrm>
            <a:off x="942575" y="2038350"/>
            <a:ext cx="3372000" cy="171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grpSp>
        <p:nvGrpSpPr>
          <p:cNvPr id="63" name="Google Shape;63;p47"/>
          <p:cNvGrpSpPr/>
          <p:nvPr/>
        </p:nvGrpSpPr>
        <p:grpSpPr>
          <a:xfrm rot="4147871">
            <a:off x="-516567" y="-503058"/>
            <a:ext cx="1660345" cy="1639542"/>
            <a:chOff x="1174625" y="279475"/>
            <a:chExt cx="5197400" cy="5180500"/>
          </a:xfrm>
        </p:grpSpPr>
        <p:sp>
          <p:nvSpPr>
            <p:cNvPr id="64" name="Google Shape;64;p47"/>
            <p:cNvSpPr/>
            <p:nvPr/>
          </p:nvSpPr>
          <p:spPr>
            <a:xfrm>
              <a:off x="1174625" y="279475"/>
              <a:ext cx="5188000" cy="5180500"/>
            </a:xfrm>
            <a:custGeom>
              <a:rect b="b" l="l" r="r" t="t"/>
              <a:pathLst>
                <a:path extrusionOk="0" fill="none" h="207220" w="20752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cap="rnd" cmpd="sng" w="38100">
              <a:solidFill>
                <a:srgbClr val="88AC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7"/>
            <p:cNvSpPr/>
            <p:nvPr/>
          </p:nvSpPr>
          <p:spPr>
            <a:xfrm>
              <a:off x="5183625" y="412825"/>
              <a:ext cx="349750" cy="967350"/>
            </a:xfrm>
            <a:custGeom>
              <a:rect b="b" l="l" r="r" t="t"/>
              <a:pathLst>
                <a:path extrusionOk="0" h="38694" w="1399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7"/>
            <p:cNvSpPr/>
            <p:nvPr/>
          </p:nvSpPr>
          <p:spPr>
            <a:xfrm>
              <a:off x="2391225" y="604250"/>
              <a:ext cx="3980800" cy="3435550"/>
            </a:xfrm>
            <a:custGeom>
              <a:rect b="b" l="l" r="r" t="t"/>
              <a:pathLst>
                <a:path extrusionOk="0" h="137422" w="159232">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7"/>
            <p:cNvSpPr/>
            <p:nvPr/>
          </p:nvSpPr>
          <p:spPr>
            <a:xfrm>
              <a:off x="1697375" y="1379225"/>
              <a:ext cx="1121400" cy="2387325"/>
            </a:xfrm>
            <a:custGeom>
              <a:rect b="b" l="l" r="r" t="t"/>
              <a:pathLst>
                <a:path extrusionOk="0" h="95493" w="44856">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7"/>
            <p:cNvSpPr/>
            <p:nvPr/>
          </p:nvSpPr>
          <p:spPr>
            <a:xfrm>
              <a:off x="2714650" y="531000"/>
              <a:ext cx="723975" cy="2665950"/>
            </a:xfrm>
            <a:custGeom>
              <a:rect b="b" l="l" r="r" t="t"/>
              <a:pathLst>
                <a:path extrusionOk="0" h="106638" w="28959">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7"/>
            <p:cNvSpPr/>
            <p:nvPr/>
          </p:nvSpPr>
          <p:spPr>
            <a:xfrm>
              <a:off x="4092975" y="294300"/>
              <a:ext cx="527825" cy="2146475"/>
            </a:xfrm>
            <a:custGeom>
              <a:rect b="b" l="l" r="r" t="t"/>
              <a:pathLst>
                <a:path extrusionOk="0" h="85859" w="21113">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7"/>
            <p:cNvSpPr/>
            <p:nvPr/>
          </p:nvSpPr>
          <p:spPr>
            <a:xfrm>
              <a:off x="4593150" y="1717000"/>
              <a:ext cx="1713050" cy="244150"/>
            </a:xfrm>
            <a:custGeom>
              <a:rect b="b" l="l" r="r" t="t"/>
              <a:pathLst>
                <a:path extrusionOk="0" h="9766" w="68522">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7"/>
            <p:cNvSpPr/>
            <p:nvPr/>
          </p:nvSpPr>
          <p:spPr>
            <a:xfrm>
              <a:off x="3763900" y="2669300"/>
              <a:ext cx="2359900" cy="234700"/>
            </a:xfrm>
            <a:custGeom>
              <a:rect b="b" l="l" r="r" t="t"/>
              <a:pathLst>
                <a:path extrusionOk="0" h="9388" w="94396">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7"/>
            <p:cNvSpPr/>
            <p:nvPr/>
          </p:nvSpPr>
          <p:spPr>
            <a:xfrm>
              <a:off x="3105775" y="3417125"/>
              <a:ext cx="2372650" cy="928225"/>
            </a:xfrm>
            <a:custGeom>
              <a:rect b="b" l="l" r="r" t="t"/>
              <a:pathLst>
                <a:path extrusionOk="0" h="37129" w="94906">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7"/>
            <p:cNvSpPr/>
            <p:nvPr/>
          </p:nvSpPr>
          <p:spPr>
            <a:xfrm>
              <a:off x="2628150" y="3884650"/>
              <a:ext cx="1285750" cy="1518375"/>
            </a:xfrm>
            <a:custGeom>
              <a:rect b="b" l="l" r="r" t="t"/>
              <a:pathLst>
                <a:path extrusionOk="0" h="60735" w="5143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47"/>
          <p:cNvSpPr/>
          <p:nvPr/>
        </p:nvSpPr>
        <p:spPr>
          <a:xfrm rot="1085363">
            <a:off x="-1105386" y="4146004"/>
            <a:ext cx="4029092" cy="2064964"/>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7"/>
          <p:cNvSpPr/>
          <p:nvPr/>
        </p:nvSpPr>
        <p:spPr>
          <a:xfrm rot="1889575">
            <a:off x="-1551610" y="3590699"/>
            <a:ext cx="5706760" cy="1346937"/>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48"/>
          <p:cNvSpPr txBox="1"/>
          <p:nvPr>
            <p:ph type="title"/>
          </p:nvPr>
        </p:nvSpPr>
        <p:spPr>
          <a:xfrm>
            <a:off x="720000" y="2150850"/>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900">
                <a:latin typeface="Lora"/>
                <a:ea typeface="Lora"/>
                <a:cs typeface="Lora"/>
                <a:sym typeface="Lora"/>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8" name="Google Shape;7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79" name="Google Shape;79;p48"/>
          <p:cNvGrpSpPr/>
          <p:nvPr/>
        </p:nvGrpSpPr>
        <p:grpSpPr>
          <a:xfrm rot="-1268764">
            <a:off x="3966365" y="1471238"/>
            <a:ext cx="369409" cy="481575"/>
            <a:chOff x="1980954" y="4639503"/>
            <a:chExt cx="143371" cy="159996"/>
          </a:xfrm>
        </p:grpSpPr>
        <p:sp>
          <p:nvSpPr>
            <p:cNvPr id="80" name="Google Shape;80;p48"/>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8"/>
            <p:cNvSpPr/>
            <p:nvPr/>
          </p:nvSpPr>
          <p:spPr>
            <a:xfrm rot="10677359">
              <a:off x="1981201" y="4711310"/>
              <a:ext cx="142877" cy="16395"/>
            </a:xfrm>
            <a:custGeom>
              <a:rect b="b" l="l" r="r" t="t"/>
              <a:pathLst>
                <a:path extrusionOk="0" h="976" w="7810">
                  <a:moveTo>
                    <a:pt x="0" y="0"/>
                  </a:moveTo>
                  <a:cubicBezTo>
                    <a:pt x="2610" y="0"/>
                    <a:pt x="5475" y="1739"/>
                    <a:pt x="7810" y="572"/>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48"/>
          <p:cNvSpPr/>
          <p:nvPr/>
        </p:nvSpPr>
        <p:spPr>
          <a:xfrm flipH="1">
            <a:off x="-1067800" y="3292901"/>
            <a:ext cx="5279507" cy="3293276"/>
          </a:xfrm>
          <a:custGeom>
            <a:rect b="b" l="l" r="r" t="t"/>
            <a:pathLst>
              <a:path extrusionOk="0" h="198211" w="289526">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8"/>
          <p:cNvSpPr/>
          <p:nvPr/>
        </p:nvSpPr>
        <p:spPr>
          <a:xfrm rot="4273002">
            <a:off x="6500292" y="-96136"/>
            <a:ext cx="3847408" cy="2371723"/>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8"/>
          <p:cNvSpPr/>
          <p:nvPr/>
        </p:nvSpPr>
        <p:spPr>
          <a:xfrm rot="2545116">
            <a:off x="4451409" y="201769"/>
            <a:ext cx="7945187" cy="2127044"/>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8"/>
          <p:cNvSpPr/>
          <p:nvPr/>
        </p:nvSpPr>
        <p:spPr>
          <a:xfrm rot="2055728">
            <a:off x="-177347" y="3869906"/>
            <a:ext cx="6134319" cy="1447852"/>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8"/>
          <p:cNvSpPr txBox="1"/>
          <p:nvPr>
            <p:ph idx="2" type="title"/>
          </p:nvPr>
        </p:nvSpPr>
        <p:spPr>
          <a:xfrm>
            <a:off x="4394900" y="1330425"/>
            <a:ext cx="1408800" cy="76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5000"/>
              <a:buFont typeface="Lora"/>
              <a:buNone/>
              <a:defRPr b="1" sz="4500">
                <a:solidFill>
                  <a:srgbClr val="000000"/>
                </a:solidFill>
                <a:latin typeface="Lora"/>
                <a:ea typeface="Lora"/>
                <a:cs typeface="Lora"/>
                <a:sym typeface="Lora"/>
              </a:defRPr>
            </a:lvl1pPr>
            <a:lvl2pPr lvl="1"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2pPr>
            <a:lvl3pPr lvl="2"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3pPr>
            <a:lvl4pPr lvl="3"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4pPr>
            <a:lvl5pPr lvl="4"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5pPr>
            <a:lvl6pPr lvl="5"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6pPr>
            <a:lvl7pPr lvl="6"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7pPr>
            <a:lvl8pPr lvl="7"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8pPr>
            <a:lvl9pPr lvl="8" algn="l">
              <a:lnSpc>
                <a:spcPct val="100000"/>
              </a:lnSpc>
              <a:spcBef>
                <a:spcPts val="0"/>
              </a:spcBef>
              <a:spcAft>
                <a:spcPts val="0"/>
              </a:spcAft>
              <a:buClr>
                <a:srgbClr val="000000"/>
              </a:buClr>
              <a:buSzPts val="5000"/>
              <a:buFont typeface="Lora"/>
              <a:buNone/>
              <a:defRPr b="1" sz="5000">
                <a:solidFill>
                  <a:srgbClr val="000000"/>
                </a:solidFill>
                <a:latin typeface="Lora"/>
                <a:ea typeface="Lora"/>
                <a:cs typeface="Lora"/>
                <a:sym typeface="Lora"/>
              </a:defRPr>
            </a:lvl9pPr>
          </a:lstStyle>
          <a:p/>
        </p:txBody>
      </p:sp>
      <p:sp>
        <p:nvSpPr>
          <p:cNvPr id="87" name="Google Shape;87;p48"/>
          <p:cNvSpPr txBox="1"/>
          <p:nvPr>
            <p:ph idx="1" type="subTitle"/>
          </p:nvPr>
        </p:nvSpPr>
        <p:spPr>
          <a:xfrm>
            <a:off x="2106150" y="2992650"/>
            <a:ext cx="4931700" cy="41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grpSp>
        <p:nvGrpSpPr>
          <p:cNvPr id="88" name="Google Shape;88;p48"/>
          <p:cNvGrpSpPr/>
          <p:nvPr/>
        </p:nvGrpSpPr>
        <p:grpSpPr>
          <a:xfrm rot="642450">
            <a:off x="7430450" y="4441270"/>
            <a:ext cx="522952" cy="543627"/>
            <a:chOff x="1361275" y="244825"/>
            <a:chExt cx="4833925" cy="5166575"/>
          </a:xfrm>
        </p:grpSpPr>
        <p:sp>
          <p:nvSpPr>
            <p:cNvPr id="89" name="Google Shape;89;p48"/>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8"/>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8"/>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8"/>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8"/>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8"/>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8"/>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8"/>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8"/>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8"/>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8"/>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8"/>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8"/>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8"/>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8"/>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8"/>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8"/>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8"/>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8"/>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8"/>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48"/>
          <p:cNvGrpSpPr/>
          <p:nvPr/>
        </p:nvGrpSpPr>
        <p:grpSpPr>
          <a:xfrm rot="5071854">
            <a:off x="217169" y="2744930"/>
            <a:ext cx="130877" cy="113038"/>
            <a:chOff x="1609720" y="4773978"/>
            <a:chExt cx="142884" cy="159996"/>
          </a:xfrm>
        </p:grpSpPr>
        <p:sp>
          <p:nvSpPr>
            <p:cNvPr id="110" name="Google Shape;110;p48"/>
            <p:cNvSpPr/>
            <p:nvPr/>
          </p:nvSpPr>
          <p:spPr>
            <a:xfrm>
              <a:off x="1665465" y="4773978"/>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8"/>
            <p:cNvSpPr/>
            <p:nvPr/>
          </p:nvSpPr>
          <p:spPr>
            <a:xfrm>
              <a:off x="1609720" y="4869510"/>
              <a:ext cx="142884" cy="16394"/>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48"/>
          <p:cNvGrpSpPr/>
          <p:nvPr/>
        </p:nvGrpSpPr>
        <p:grpSpPr>
          <a:xfrm rot="5056191">
            <a:off x="448817" y="3015794"/>
            <a:ext cx="227627" cy="205684"/>
            <a:chOff x="71450" y="1628800"/>
            <a:chExt cx="195250" cy="238125"/>
          </a:xfrm>
        </p:grpSpPr>
        <p:sp>
          <p:nvSpPr>
            <p:cNvPr id="113" name="Google Shape;113;p48"/>
            <p:cNvSpPr/>
            <p:nvPr/>
          </p:nvSpPr>
          <p:spPr>
            <a:xfrm>
              <a:off x="147625" y="1628800"/>
              <a:ext cx="42875" cy="238125"/>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8"/>
            <p:cNvSpPr/>
            <p:nvPr/>
          </p:nvSpPr>
          <p:spPr>
            <a:xfrm>
              <a:off x="71450" y="1685925"/>
              <a:ext cx="195250" cy="24400"/>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48"/>
          <p:cNvGrpSpPr/>
          <p:nvPr/>
        </p:nvGrpSpPr>
        <p:grpSpPr>
          <a:xfrm rot="-2616383">
            <a:off x="358814" y="2239857"/>
            <a:ext cx="227636" cy="205625"/>
            <a:chOff x="71450" y="1628800"/>
            <a:chExt cx="195250" cy="238125"/>
          </a:xfrm>
        </p:grpSpPr>
        <p:sp>
          <p:nvSpPr>
            <p:cNvPr id="116" name="Google Shape;116;p48"/>
            <p:cNvSpPr/>
            <p:nvPr/>
          </p:nvSpPr>
          <p:spPr>
            <a:xfrm>
              <a:off x="147625" y="1628800"/>
              <a:ext cx="42875" cy="238125"/>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8"/>
            <p:cNvSpPr/>
            <p:nvPr/>
          </p:nvSpPr>
          <p:spPr>
            <a:xfrm>
              <a:off x="71450" y="1685925"/>
              <a:ext cx="195250" cy="24400"/>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48"/>
          <p:cNvGrpSpPr/>
          <p:nvPr/>
        </p:nvGrpSpPr>
        <p:grpSpPr>
          <a:xfrm flipH="1" rot="10267259">
            <a:off x="1109324" y="36261"/>
            <a:ext cx="523014" cy="543454"/>
            <a:chOff x="1361275" y="244825"/>
            <a:chExt cx="4833925" cy="5166575"/>
          </a:xfrm>
        </p:grpSpPr>
        <p:sp>
          <p:nvSpPr>
            <p:cNvPr id="119" name="Google Shape;119;p48"/>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8"/>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8"/>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8"/>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8"/>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8"/>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8"/>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8"/>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8"/>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8"/>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8"/>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8"/>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8"/>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8"/>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8"/>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8"/>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8"/>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8"/>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8"/>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8"/>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48"/>
          <p:cNvGrpSpPr/>
          <p:nvPr/>
        </p:nvGrpSpPr>
        <p:grpSpPr>
          <a:xfrm rot="5071757">
            <a:off x="204200" y="1827552"/>
            <a:ext cx="130867" cy="112994"/>
            <a:chOff x="71450" y="1628800"/>
            <a:chExt cx="195250" cy="238125"/>
          </a:xfrm>
        </p:grpSpPr>
        <p:sp>
          <p:nvSpPr>
            <p:cNvPr id="140" name="Google Shape;140;p48"/>
            <p:cNvSpPr/>
            <p:nvPr/>
          </p:nvSpPr>
          <p:spPr>
            <a:xfrm>
              <a:off x="147625" y="1628800"/>
              <a:ext cx="42875" cy="238125"/>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8"/>
            <p:cNvSpPr/>
            <p:nvPr/>
          </p:nvSpPr>
          <p:spPr>
            <a:xfrm>
              <a:off x="71450" y="1685925"/>
              <a:ext cx="195250" cy="24400"/>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48"/>
          <p:cNvGrpSpPr/>
          <p:nvPr/>
        </p:nvGrpSpPr>
        <p:grpSpPr>
          <a:xfrm rot="5391006">
            <a:off x="-725584" y="-320966"/>
            <a:ext cx="1787912" cy="1773803"/>
            <a:chOff x="1174625" y="279475"/>
            <a:chExt cx="5197400" cy="5180500"/>
          </a:xfrm>
        </p:grpSpPr>
        <p:sp>
          <p:nvSpPr>
            <p:cNvPr id="143" name="Google Shape;143;p48"/>
            <p:cNvSpPr/>
            <p:nvPr/>
          </p:nvSpPr>
          <p:spPr>
            <a:xfrm>
              <a:off x="1174625" y="279475"/>
              <a:ext cx="5188000" cy="5180500"/>
            </a:xfrm>
            <a:custGeom>
              <a:rect b="b" l="l" r="r" t="t"/>
              <a:pathLst>
                <a:path extrusionOk="0" fill="none" h="207220" w="20752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cap="rnd" cmpd="sng" w="38100">
              <a:solidFill>
                <a:srgbClr val="88AC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8"/>
            <p:cNvSpPr/>
            <p:nvPr/>
          </p:nvSpPr>
          <p:spPr>
            <a:xfrm>
              <a:off x="5183625" y="412825"/>
              <a:ext cx="349750" cy="967350"/>
            </a:xfrm>
            <a:custGeom>
              <a:rect b="b" l="l" r="r" t="t"/>
              <a:pathLst>
                <a:path extrusionOk="0" h="38694" w="1399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8"/>
            <p:cNvSpPr/>
            <p:nvPr/>
          </p:nvSpPr>
          <p:spPr>
            <a:xfrm>
              <a:off x="2391225" y="604250"/>
              <a:ext cx="3980800" cy="3435550"/>
            </a:xfrm>
            <a:custGeom>
              <a:rect b="b" l="l" r="r" t="t"/>
              <a:pathLst>
                <a:path extrusionOk="0" h="137422" w="159232">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8"/>
            <p:cNvSpPr/>
            <p:nvPr/>
          </p:nvSpPr>
          <p:spPr>
            <a:xfrm>
              <a:off x="1697375" y="1379225"/>
              <a:ext cx="1121400" cy="2387325"/>
            </a:xfrm>
            <a:custGeom>
              <a:rect b="b" l="l" r="r" t="t"/>
              <a:pathLst>
                <a:path extrusionOk="0" h="95493" w="44856">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8"/>
            <p:cNvSpPr/>
            <p:nvPr/>
          </p:nvSpPr>
          <p:spPr>
            <a:xfrm>
              <a:off x="2714650" y="531000"/>
              <a:ext cx="723975" cy="2665950"/>
            </a:xfrm>
            <a:custGeom>
              <a:rect b="b" l="l" r="r" t="t"/>
              <a:pathLst>
                <a:path extrusionOk="0" h="106638" w="28959">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8"/>
            <p:cNvSpPr/>
            <p:nvPr/>
          </p:nvSpPr>
          <p:spPr>
            <a:xfrm>
              <a:off x="4092975" y="294300"/>
              <a:ext cx="527825" cy="2146475"/>
            </a:xfrm>
            <a:custGeom>
              <a:rect b="b" l="l" r="r" t="t"/>
              <a:pathLst>
                <a:path extrusionOk="0" h="85859" w="21113">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8"/>
            <p:cNvSpPr/>
            <p:nvPr/>
          </p:nvSpPr>
          <p:spPr>
            <a:xfrm>
              <a:off x="4593150" y="1717000"/>
              <a:ext cx="1713050" cy="244150"/>
            </a:xfrm>
            <a:custGeom>
              <a:rect b="b" l="l" r="r" t="t"/>
              <a:pathLst>
                <a:path extrusionOk="0" h="9766" w="68522">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8"/>
            <p:cNvSpPr/>
            <p:nvPr/>
          </p:nvSpPr>
          <p:spPr>
            <a:xfrm>
              <a:off x="3763900" y="2669300"/>
              <a:ext cx="2359900" cy="234700"/>
            </a:xfrm>
            <a:custGeom>
              <a:rect b="b" l="l" r="r" t="t"/>
              <a:pathLst>
                <a:path extrusionOk="0" h="9388" w="94396">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8"/>
            <p:cNvSpPr/>
            <p:nvPr/>
          </p:nvSpPr>
          <p:spPr>
            <a:xfrm>
              <a:off x="3105775" y="3417125"/>
              <a:ext cx="2372650" cy="928225"/>
            </a:xfrm>
            <a:custGeom>
              <a:rect b="b" l="l" r="r" t="t"/>
              <a:pathLst>
                <a:path extrusionOk="0" h="37129" w="94906">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8"/>
            <p:cNvSpPr/>
            <p:nvPr/>
          </p:nvSpPr>
          <p:spPr>
            <a:xfrm>
              <a:off x="2628150" y="3884650"/>
              <a:ext cx="1285750" cy="1518375"/>
            </a:xfrm>
            <a:custGeom>
              <a:rect b="b" l="l" r="r" t="t"/>
              <a:pathLst>
                <a:path extrusionOk="0" h="60735" w="5143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p48"/>
          <p:cNvGrpSpPr/>
          <p:nvPr/>
        </p:nvGrpSpPr>
        <p:grpSpPr>
          <a:xfrm rot="-3543833">
            <a:off x="8037388" y="3494385"/>
            <a:ext cx="2217136" cy="2198892"/>
            <a:chOff x="1174625" y="279475"/>
            <a:chExt cx="5197400" cy="5180500"/>
          </a:xfrm>
        </p:grpSpPr>
        <p:sp>
          <p:nvSpPr>
            <p:cNvPr id="154" name="Google Shape;154;p48"/>
            <p:cNvSpPr/>
            <p:nvPr/>
          </p:nvSpPr>
          <p:spPr>
            <a:xfrm>
              <a:off x="1174625" y="279475"/>
              <a:ext cx="5188000" cy="5180500"/>
            </a:xfrm>
            <a:custGeom>
              <a:rect b="b" l="l" r="r" t="t"/>
              <a:pathLst>
                <a:path extrusionOk="0" fill="none" h="207220" w="20752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cap="rnd" cmpd="sng" w="38100">
              <a:solidFill>
                <a:srgbClr val="88AC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8"/>
            <p:cNvSpPr/>
            <p:nvPr/>
          </p:nvSpPr>
          <p:spPr>
            <a:xfrm>
              <a:off x="5183625" y="412825"/>
              <a:ext cx="349750" cy="967350"/>
            </a:xfrm>
            <a:custGeom>
              <a:rect b="b" l="l" r="r" t="t"/>
              <a:pathLst>
                <a:path extrusionOk="0" h="38694" w="1399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8"/>
            <p:cNvSpPr/>
            <p:nvPr/>
          </p:nvSpPr>
          <p:spPr>
            <a:xfrm>
              <a:off x="2391225" y="604250"/>
              <a:ext cx="3980800" cy="3435550"/>
            </a:xfrm>
            <a:custGeom>
              <a:rect b="b" l="l" r="r" t="t"/>
              <a:pathLst>
                <a:path extrusionOk="0" h="137422" w="159232">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8"/>
            <p:cNvSpPr/>
            <p:nvPr/>
          </p:nvSpPr>
          <p:spPr>
            <a:xfrm>
              <a:off x="1697375" y="1379225"/>
              <a:ext cx="1121400" cy="2387325"/>
            </a:xfrm>
            <a:custGeom>
              <a:rect b="b" l="l" r="r" t="t"/>
              <a:pathLst>
                <a:path extrusionOk="0" h="95493" w="44856">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8"/>
            <p:cNvSpPr/>
            <p:nvPr/>
          </p:nvSpPr>
          <p:spPr>
            <a:xfrm>
              <a:off x="2714650" y="531000"/>
              <a:ext cx="723975" cy="2665950"/>
            </a:xfrm>
            <a:custGeom>
              <a:rect b="b" l="l" r="r" t="t"/>
              <a:pathLst>
                <a:path extrusionOk="0" h="106638" w="28959">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8"/>
            <p:cNvSpPr/>
            <p:nvPr/>
          </p:nvSpPr>
          <p:spPr>
            <a:xfrm>
              <a:off x="4092975" y="294300"/>
              <a:ext cx="527825" cy="2146475"/>
            </a:xfrm>
            <a:custGeom>
              <a:rect b="b" l="l" r="r" t="t"/>
              <a:pathLst>
                <a:path extrusionOk="0" h="85859" w="21113">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8"/>
            <p:cNvSpPr/>
            <p:nvPr/>
          </p:nvSpPr>
          <p:spPr>
            <a:xfrm>
              <a:off x="4593150" y="1717000"/>
              <a:ext cx="1713050" cy="244150"/>
            </a:xfrm>
            <a:custGeom>
              <a:rect b="b" l="l" r="r" t="t"/>
              <a:pathLst>
                <a:path extrusionOk="0" h="9766" w="68522">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8"/>
            <p:cNvSpPr/>
            <p:nvPr/>
          </p:nvSpPr>
          <p:spPr>
            <a:xfrm>
              <a:off x="3763900" y="2669300"/>
              <a:ext cx="2359900" cy="234700"/>
            </a:xfrm>
            <a:custGeom>
              <a:rect b="b" l="l" r="r" t="t"/>
              <a:pathLst>
                <a:path extrusionOk="0" h="9388" w="94396">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8"/>
            <p:cNvSpPr/>
            <p:nvPr/>
          </p:nvSpPr>
          <p:spPr>
            <a:xfrm>
              <a:off x="3105775" y="3417125"/>
              <a:ext cx="2372650" cy="928225"/>
            </a:xfrm>
            <a:custGeom>
              <a:rect b="b" l="l" r="r" t="t"/>
              <a:pathLst>
                <a:path extrusionOk="0" h="37129" w="94906">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8"/>
            <p:cNvSpPr/>
            <p:nvPr/>
          </p:nvSpPr>
          <p:spPr>
            <a:xfrm>
              <a:off x="2628150" y="3884650"/>
              <a:ext cx="1285750" cy="1518375"/>
            </a:xfrm>
            <a:custGeom>
              <a:rect b="b" l="l" r="r" t="t"/>
              <a:pathLst>
                <a:path extrusionOk="0" h="60735" w="5143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48"/>
          <p:cNvGrpSpPr/>
          <p:nvPr/>
        </p:nvGrpSpPr>
        <p:grpSpPr>
          <a:xfrm rot="-6720405">
            <a:off x="8671644" y="2559164"/>
            <a:ext cx="214469" cy="203808"/>
            <a:chOff x="71450" y="1628800"/>
            <a:chExt cx="195250" cy="238125"/>
          </a:xfrm>
        </p:grpSpPr>
        <p:sp>
          <p:nvSpPr>
            <p:cNvPr id="165" name="Google Shape;165;p48"/>
            <p:cNvSpPr/>
            <p:nvPr/>
          </p:nvSpPr>
          <p:spPr>
            <a:xfrm>
              <a:off x="147625" y="1628800"/>
              <a:ext cx="42875" cy="238125"/>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8"/>
            <p:cNvSpPr/>
            <p:nvPr/>
          </p:nvSpPr>
          <p:spPr>
            <a:xfrm>
              <a:off x="71450" y="1685925"/>
              <a:ext cx="195250" cy="24400"/>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48"/>
          <p:cNvGrpSpPr/>
          <p:nvPr/>
        </p:nvGrpSpPr>
        <p:grpSpPr>
          <a:xfrm rot="-6737586">
            <a:off x="8975030" y="2436675"/>
            <a:ext cx="114090" cy="98561"/>
            <a:chOff x="1609720" y="4773978"/>
            <a:chExt cx="142884" cy="159996"/>
          </a:xfrm>
        </p:grpSpPr>
        <p:sp>
          <p:nvSpPr>
            <p:cNvPr id="168" name="Google Shape;168;p48"/>
            <p:cNvSpPr/>
            <p:nvPr/>
          </p:nvSpPr>
          <p:spPr>
            <a:xfrm>
              <a:off x="1665465" y="4773978"/>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8"/>
            <p:cNvSpPr/>
            <p:nvPr/>
          </p:nvSpPr>
          <p:spPr>
            <a:xfrm>
              <a:off x="1609720" y="4869510"/>
              <a:ext cx="142884" cy="16394"/>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48"/>
          <p:cNvGrpSpPr/>
          <p:nvPr/>
        </p:nvGrpSpPr>
        <p:grpSpPr>
          <a:xfrm rot="-6737586">
            <a:off x="8643499" y="2313770"/>
            <a:ext cx="114479" cy="98561"/>
            <a:chOff x="1980954" y="4639503"/>
            <a:chExt cx="143371" cy="159996"/>
          </a:xfrm>
        </p:grpSpPr>
        <p:sp>
          <p:nvSpPr>
            <p:cNvPr id="171" name="Google Shape;171;p48"/>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8"/>
            <p:cNvSpPr/>
            <p:nvPr/>
          </p:nvSpPr>
          <p:spPr>
            <a:xfrm rot="10677359">
              <a:off x="1981201" y="4711310"/>
              <a:ext cx="142877" cy="16395"/>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49"/>
          <p:cNvSpPr/>
          <p:nvPr/>
        </p:nvSpPr>
        <p:spPr>
          <a:xfrm rot="6466279">
            <a:off x="3841160" y="-927233"/>
            <a:ext cx="7707257" cy="6296788"/>
          </a:xfrm>
          <a:custGeom>
            <a:rect b="b" l="l" r="r" t="t"/>
            <a:pathLst>
              <a:path extrusionOk="0" h="198211" w="289526">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9"/>
          <p:cNvSpPr/>
          <p:nvPr/>
        </p:nvSpPr>
        <p:spPr>
          <a:xfrm rot="3963123">
            <a:off x="5925998" y="394726"/>
            <a:ext cx="6134002" cy="1447777"/>
          </a:xfrm>
          <a:custGeom>
            <a:rect b="b" l="l" r="r" t="t"/>
            <a:pathLst>
              <a:path extrusionOk="0" h="57912" w="245364">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9"/>
          <p:cNvSpPr txBox="1"/>
          <p:nvPr>
            <p:ph type="title"/>
          </p:nvPr>
        </p:nvSpPr>
        <p:spPr>
          <a:xfrm>
            <a:off x="620025" y="365375"/>
            <a:ext cx="4908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Font typeface="Lora"/>
              <a:buNone/>
              <a:defRPr b="1" sz="3000">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49"/>
          <p:cNvSpPr txBox="1"/>
          <p:nvPr>
            <p:ph idx="1" type="subTitle"/>
          </p:nvPr>
        </p:nvSpPr>
        <p:spPr>
          <a:xfrm>
            <a:off x="1558193" y="2812275"/>
            <a:ext cx="2283000" cy="11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algn="l">
              <a:lnSpc>
                <a:spcPct val="100000"/>
              </a:lnSpc>
              <a:spcBef>
                <a:spcPts val="0"/>
              </a:spcBef>
              <a:spcAft>
                <a:spcPts val="0"/>
              </a:spcAft>
              <a:buSzPts val="1400"/>
              <a:buFont typeface="Poppins"/>
              <a:buNone/>
              <a:defRPr>
                <a:latin typeface="Poppins"/>
                <a:ea typeface="Poppins"/>
                <a:cs typeface="Poppins"/>
                <a:sym typeface="Poppins"/>
              </a:defRPr>
            </a:lvl2pPr>
            <a:lvl3pPr lvl="2" algn="l">
              <a:lnSpc>
                <a:spcPct val="100000"/>
              </a:lnSpc>
              <a:spcBef>
                <a:spcPts val="1600"/>
              </a:spcBef>
              <a:spcAft>
                <a:spcPts val="0"/>
              </a:spcAft>
              <a:buSzPts val="1400"/>
              <a:buFont typeface="Poppins"/>
              <a:buNone/>
              <a:defRPr>
                <a:latin typeface="Poppins"/>
                <a:ea typeface="Poppins"/>
                <a:cs typeface="Poppins"/>
                <a:sym typeface="Poppins"/>
              </a:defRPr>
            </a:lvl3pPr>
            <a:lvl4pPr lvl="3" algn="l">
              <a:lnSpc>
                <a:spcPct val="100000"/>
              </a:lnSpc>
              <a:spcBef>
                <a:spcPts val="1600"/>
              </a:spcBef>
              <a:spcAft>
                <a:spcPts val="0"/>
              </a:spcAft>
              <a:buSzPts val="1400"/>
              <a:buFont typeface="Poppins"/>
              <a:buNone/>
              <a:defRPr>
                <a:latin typeface="Poppins"/>
                <a:ea typeface="Poppins"/>
                <a:cs typeface="Poppins"/>
                <a:sym typeface="Poppins"/>
              </a:defRPr>
            </a:lvl4pPr>
            <a:lvl5pPr lvl="4" algn="l">
              <a:lnSpc>
                <a:spcPct val="100000"/>
              </a:lnSpc>
              <a:spcBef>
                <a:spcPts val="1600"/>
              </a:spcBef>
              <a:spcAft>
                <a:spcPts val="0"/>
              </a:spcAft>
              <a:buSzPts val="1400"/>
              <a:buFont typeface="Poppins"/>
              <a:buNone/>
              <a:defRPr>
                <a:latin typeface="Poppins"/>
                <a:ea typeface="Poppins"/>
                <a:cs typeface="Poppins"/>
                <a:sym typeface="Poppins"/>
              </a:defRPr>
            </a:lvl5pPr>
            <a:lvl6pPr lvl="5" algn="l">
              <a:lnSpc>
                <a:spcPct val="100000"/>
              </a:lnSpc>
              <a:spcBef>
                <a:spcPts val="1600"/>
              </a:spcBef>
              <a:spcAft>
                <a:spcPts val="0"/>
              </a:spcAft>
              <a:buSzPts val="1400"/>
              <a:buFont typeface="Poppins"/>
              <a:buNone/>
              <a:defRPr>
                <a:latin typeface="Poppins"/>
                <a:ea typeface="Poppins"/>
                <a:cs typeface="Poppins"/>
                <a:sym typeface="Poppins"/>
              </a:defRPr>
            </a:lvl6pPr>
            <a:lvl7pPr lvl="6" algn="l">
              <a:lnSpc>
                <a:spcPct val="100000"/>
              </a:lnSpc>
              <a:spcBef>
                <a:spcPts val="1600"/>
              </a:spcBef>
              <a:spcAft>
                <a:spcPts val="0"/>
              </a:spcAft>
              <a:buSzPts val="1400"/>
              <a:buFont typeface="Poppins"/>
              <a:buNone/>
              <a:defRPr>
                <a:latin typeface="Poppins"/>
                <a:ea typeface="Poppins"/>
                <a:cs typeface="Poppins"/>
                <a:sym typeface="Poppins"/>
              </a:defRPr>
            </a:lvl7pPr>
            <a:lvl8pPr lvl="7" algn="l">
              <a:lnSpc>
                <a:spcPct val="100000"/>
              </a:lnSpc>
              <a:spcBef>
                <a:spcPts val="1600"/>
              </a:spcBef>
              <a:spcAft>
                <a:spcPts val="0"/>
              </a:spcAft>
              <a:buSzPts val="1400"/>
              <a:buFont typeface="Poppins"/>
              <a:buNone/>
              <a:defRPr>
                <a:latin typeface="Poppins"/>
                <a:ea typeface="Poppins"/>
                <a:cs typeface="Poppins"/>
                <a:sym typeface="Poppins"/>
              </a:defRPr>
            </a:lvl8pPr>
            <a:lvl9pPr lvl="8" algn="l">
              <a:lnSpc>
                <a:spcPct val="100000"/>
              </a:lnSpc>
              <a:spcBef>
                <a:spcPts val="1600"/>
              </a:spcBef>
              <a:spcAft>
                <a:spcPts val="1600"/>
              </a:spcAft>
              <a:buSzPts val="1400"/>
              <a:buFont typeface="Poppins"/>
              <a:buNone/>
              <a:defRPr>
                <a:latin typeface="Poppins"/>
                <a:ea typeface="Poppins"/>
                <a:cs typeface="Poppins"/>
                <a:sym typeface="Poppins"/>
              </a:defRPr>
            </a:lvl9pPr>
          </a:lstStyle>
          <a:p/>
        </p:txBody>
      </p:sp>
      <p:sp>
        <p:nvSpPr>
          <p:cNvPr id="179" name="Google Shape;179;p49"/>
          <p:cNvSpPr txBox="1"/>
          <p:nvPr>
            <p:ph idx="2" type="title"/>
          </p:nvPr>
        </p:nvSpPr>
        <p:spPr>
          <a:xfrm>
            <a:off x="1558204" y="2559150"/>
            <a:ext cx="22830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Lora"/>
              <a:buNone/>
              <a:defRPr b="1" sz="1800">
                <a:latin typeface="Lora"/>
                <a:ea typeface="Lora"/>
                <a:cs typeface="Lora"/>
                <a:sym typeface="Lora"/>
              </a:defRPr>
            </a:lvl1pPr>
            <a:lvl2pPr lvl="1" algn="l">
              <a:lnSpc>
                <a:spcPct val="100000"/>
              </a:lnSpc>
              <a:spcBef>
                <a:spcPts val="0"/>
              </a:spcBef>
              <a:spcAft>
                <a:spcPts val="0"/>
              </a:spcAft>
              <a:buSzPts val="1800"/>
              <a:buFont typeface="Lora"/>
              <a:buNone/>
              <a:defRPr b="1" sz="1800">
                <a:latin typeface="Lora"/>
                <a:ea typeface="Lora"/>
                <a:cs typeface="Lora"/>
                <a:sym typeface="Lora"/>
              </a:defRPr>
            </a:lvl2pPr>
            <a:lvl3pPr lvl="2" algn="l">
              <a:lnSpc>
                <a:spcPct val="100000"/>
              </a:lnSpc>
              <a:spcBef>
                <a:spcPts val="0"/>
              </a:spcBef>
              <a:spcAft>
                <a:spcPts val="0"/>
              </a:spcAft>
              <a:buSzPts val="1800"/>
              <a:buFont typeface="Lora"/>
              <a:buNone/>
              <a:defRPr b="1" sz="1800">
                <a:latin typeface="Lora"/>
                <a:ea typeface="Lora"/>
                <a:cs typeface="Lora"/>
                <a:sym typeface="Lora"/>
              </a:defRPr>
            </a:lvl3pPr>
            <a:lvl4pPr lvl="3" algn="l">
              <a:lnSpc>
                <a:spcPct val="100000"/>
              </a:lnSpc>
              <a:spcBef>
                <a:spcPts val="0"/>
              </a:spcBef>
              <a:spcAft>
                <a:spcPts val="0"/>
              </a:spcAft>
              <a:buSzPts val="1800"/>
              <a:buFont typeface="Lora"/>
              <a:buNone/>
              <a:defRPr b="1" sz="1800">
                <a:latin typeface="Lora"/>
                <a:ea typeface="Lora"/>
                <a:cs typeface="Lora"/>
                <a:sym typeface="Lora"/>
              </a:defRPr>
            </a:lvl4pPr>
            <a:lvl5pPr lvl="4" algn="l">
              <a:lnSpc>
                <a:spcPct val="100000"/>
              </a:lnSpc>
              <a:spcBef>
                <a:spcPts val="0"/>
              </a:spcBef>
              <a:spcAft>
                <a:spcPts val="0"/>
              </a:spcAft>
              <a:buSzPts val="1800"/>
              <a:buFont typeface="Lora"/>
              <a:buNone/>
              <a:defRPr b="1" sz="1800">
                <a:latin typeface="Lora"/>
                <a:ea typeface="Lora"/>
                <a:cs typeface="Lora"/>
                <a:sym typeface="Lora"/>
              </a:defRPr>
            </a:lvl5pPr>
            <a:lvl6pPr lvl="5" algn="l">
              <a:lnSpc>
                <a:spcPct val="100000"/>
              </a:lnSpc>
              <a:spcBef>
                <a:spcPts val="0"/>
              </a:spcBef>
              <a:spcAft>
                <a:spcPts val="0"/>
              </a:spcAft>
              <a:buSzPts val="1800"/>
              <a:buFont typeface="Lora"/>
              <a:buNone/>
              <a:defRPr b="1" sz="1800">
                <a:latin typeface="Lora"/>
                <a:ea typeface="Lora"/>
                <a:cs typeface="Lora"/>
                <a:sym typeface="Lora"/>
              </a:defRPr>
            </a:lvl6pPr>
            <a:lvl7pPr lvl="6" algn="l">
              <a:lnSpc>
                <a:spcPct val="100000"/>
              </a:lnSpc>
              <a:spcBef>
                <a:spcPts val="0"/>
              </a:spcBef>
              <a:spcAft>
                <a:spcPts val="0"/>
              </a:spcAft>
              <a:buSzPts val="1800"/>
              <a:buFont typeface="Lora"/>
              <a:buNone/>
              <a:defRPr b="1" sz="1800">
                <a:latin typeface="Lora"/>
                <a:ea typeface="Lora"/>
                <a:cs typeface="Lora"/>
                <a:sym typeface="Lora"/>
              </a:defRPr>
            </a:lvl7pPr>
            <a:lvl8pPr lvl="7" algn="l">
              <a:lnSpc>
                <a:spcPct val="100000"/>
              </a:lnSpc>
              <a:spcBef>
                <a:spcPts val="0"/>
              </a:spcBef>
              <a:spcAft>
                <a:spcPts val="0"/>
              </a:spcAft>
              <a:buSzPts val="1800"/>
              <a:buFont typeface="Lora"/>
              <a:buNone/>
              <a:defRPr b="1" sz="1800">
                <a:latin typeface="Lora"/>
                <a:ea typeface="Lora"/>
                <a:cs typeface="Lora"/>
                <a:sym typeface="Lora"/>
              </a:defRPr>
            </a:lvl8pPr>
            <a:lvl9pPr lvl="8" algn="l">
              <a:lnSpc>
                <a:spcPct val="100000"/>
              </a:lnSpc>
              <a:spcBef>
                <a:spcPts val="0"/>
              </a:spcBef>
              <a:spcAft>
                <a:spcPts val="0"/>
              </a:spcAft>
              <a:buSzPts val="1800"/>
              <a:buFont typeface="Lora"/>
              <a:buNone/>
              <a:defRPr b="1" sz="1800">
                <a:latin typeface="Lora"/>
                <a:ea typeface="Lora"/>
                <a:cs typeface="Lora"/>
                <a:sym typeface="Lora"/>
              </a:defRPr>
            </a:lvl9pPr>
          </a:lstStyle>
          <a:p/>
        </p:txBody>
      </p:sp>
      <p:sp>
        <p:nvSpPr>
          <p:cNvPr id="180" name="Google Shape;180;p49"/>
          <p:cNvSpPr txBox="1"/>
          <p:nvPr>
            <p:ph idx="3" type="subTitle"/>
          </p:nvPr>
        </p:nvSpPr>
        <p:spPr>
          <a:xfrm>
            <a:off x="5653918" y="2812275"/>
            <a:ext cx="2283000" cy="11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Poppins"/>
              <a:buNone/>
              <a:defRPr>
                <a:solidFill>
                  <a:srgbClr val="FFFFFF"/>
                </a:solidFill>
                <a:latin typeface="Poppins"/>
                <a:ea typeface="Poppins"/>
                <a:cs typeface="Poppins"/>
                <a:sym typeface="Poppins"/>
              </a:defRPr>
            </a:lvl1pPr>
            <a:lvl2pPr lvl="1" algn="l">
              <a:lnSpc>
                <a:spcPct val="100000"/>
              </a:lnSpc>
              <a:spcBef>
                <a:spcPts val="0"/>
              </a:spcBef>
              <a:spcAft>
                <a:spcPts val="0"/>
              </a:spcAft>
              <a:buSzPts val="1400"/>
              <a:buFont typeface="Poppins"/>
              <a:buNone/>
              <a:defRPr>
                <a:latin typeface="Poppins"/>
                <a:ea typeface="Poppins"/>
                <a:cs typeface="Poppins"/>
                <a:sym typeface="Poppins"/>
              </a:defRPr>
            </a:lvl2pPr>
            <a:lvl3pPr lvl="2" algn="l">
              <a:lnSpc>
                <a:spcPct val="100000"/>
              </a:lnSpc>
              <a:spcBef>
                <a:spcPts val="1600"/>
              </a:spcBef>
              <a:spcAft>
                <a:spcPts val="0"/>
              </a:spcAft>
              <a:buSzPts val="1400"/>
              <a:buFont typeface="Poppins"/>
              <a:buNone/>
              <a:defRPr>
                <a:latin typeface="Poppins"/>
                <a:ea typeface="Poppins"/>
                <a:cs typeface="Poppins"/>
                <a:sym typeface="Poppins"/>
              </a:defRPr>
            </a:lvl3pPr>
            <a:lvl4pPr lvl="3" algn="l">
              <a:lnSpc>
                <a:spcPct val="100000"/>
              </a:lnSpc>
              <a:spcBef>
                <a:spcPts val="1600"/>
              </a:spcBef>
              <a:spcAft>
                <a:spcPts val="0"/>
              </a:spcAft>
              <a:buSzPts val="1400"/>
              <a:buFont typeface="Poppins"/>
              <a:buNone/>
              <a:defRPr>
                <a:latin typeface="Poppins"/>
                <a:ea typeface="Poppins"/>
                <a:cs typeface="Poppins"/>
                <a:sym typeface="Poppins"/>
              </a:defRPr>
            </a:lvl4pPr>
            <a:lvl5pPr lvl="4" algn="l">
              <a:lnSpc>
                <a:spcPct val="100000"/>
              </a:lnSpc>
              <a:spcBef>
                <a:spcPts val="1600"/>
              </a:spcBef>
              <a:spcAft>
                <a:spcPts val="0"/>
              </a:spcAft>
              <a:buSzPts val="1400"/>
              <a:buFont typeface="Poppins"/>
              <a:buNone/>
              <a:defRPr>
                <a:latin typeface="Poppins"/>
                <a:ea typeface="Poppins"/>
                <a:cs typeface="Poppins"/>
                <a:sym typeface="Poppins"/>
              </a:defRPr>
            </a:lvl5pPr>
            <a:lvl6pPr lvl="5" algn="l">
              <a:lnSpc>
                <a:spcPct val="100000"/>
              </a:lnSpc>
              <a:spcBef>
                <a:spcPts val="1600"/>
              </a:spcBef>
              <a:spcAft>
                <a:spcPts val="0"/>
              </a:spcAft>
              <a:buSzPts val="1400"/>
              <a:buFont typeface="Poppins"/>
              <a:buNone/>
              <a:defRPr>
                <a:latin typeface="Poppins"/>
                <a:ea typeface="Poppins"/>
                <a:cs typeface="Poppins"/>
                <a:sym typeface="Poppins"/>
              </a:defRPr>
            </a:lvl6pPr>
            <a:lvl7pPr lvl="6" algn="l">
              <a:lnSpc>
                <a:spcPct val="100000"/>
              </a:lnSpc>
              <a:spcBef>
                <a:spcPts val="1600"/>
              </a:spcBef>
              <a:spcAft>
                <a:spcPts val="0"/>
              </a:spcAft>
              <a:buSzPts val="1400"/>
              <a:buFont typeface="Poppins"/>
              <a:buNone/>
              <a:defRPr>
                <a:latin typeface="Poppins"/>
                <a:ea typeface="Poppins"/>
                <a:cs typeface="Poppins"/>
                <a:sym typeface="Poppins"/>
              </a:defRPr>
            </a:lvl7pPr>
            <a:lvl8pPr lvl="7" algn="l">
              <a:lnSpc>
                <a:spcPct val="100000"/>
              </a:lnSpc>
              <a:spcBef>
                <a:spcPts val="1600"/>
              </a:spcBef>
              <a:spcAft>
                <a:spcPts val="0"/>
              </a:spcAft>
              <a:buSzPts val="1400"/>
              <a:buFont typeface="Poppins"/>
              <a:buNone/>
              <a:defRPr>
                <a:latin typeface="Poppins"/>
                <a:ea typeface="Poppins"/>
                <a:cs typeface="Poppins"/>
                <a:sym typeface="Poppins"/>
              </a:defRPr>
            </a:lvl8pPr>
            <a:lvl9pPr lvl="8" algn="l">
              <a:lnSpc>
                <a:spcPct val="100000"/>
              </a:lnSpc>
              <a:spcBef>
                <a:spcPts val="1600"/>
              </a:spcBef>
              <a:spcAft>
                <a:spcPts val="1600"/>
              </a:spcAft>
              <a:buSzPts val="1400"/>
              <a:buFont typeface="Poppins"/>
              <a:buNone/>
              <a:defRPr>
                <a:latin typeface="Poppins"/>
                <a:ea typeface="Poppins"/>
                <a:cs typeface="Poppins"/>
                <a:sym typeface="Poppins"/>
              </a:defRPr>
            </a:lvl9pPr>
          </a:lstStyle>
          <a:p/>
        </p:txBody>
      </p:sp>
      <p:sp>
        <p:nvSpPr>
          <p:cNvPr id="181" name="Google Shape;181;p49"/>
          <p:cNvSpPr txBox="1"/>
          <p:nvPr>
            <p:ph idx="4" type="title"/>
          </p:nvPr>
        </p:nvSpPr>
        <p:spPr>
          <a:xfrm>
            <a:off x="5653930" y="2559150"/>
            <a:ext cx="22830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Lora"/>
              <a:buNone/>
              <a:defRPr b="1" sz="1800">
                <a:solidFill>
                  <a:srgbClr val="F3F3F3"/>
                </a:solidFill>
                <a:latin typeface="Lora"/>
                <a:ea typeface="Lora"/>
                <a:cs typeface="Lora"/>
                <a:sym typeface="Lora"/>
              </a:defRPr>
            </a:lvl1pPr>
            <a:lvl2pPr lvl="1" algn="l">
              <a:lnSpc>
                <a:spcPct val="100000"/>
              </a:lnSpc>
              <a:spcBef>
                <a:spcPts val="0"/>
              </a:spcBef>
              <a:spcAft>
                <a:spcPts val="0"/>
              </a:spcAft>
              <a:buSzPts val="1800"/>
              <a:buFont typeface="Lora"/>
              <a:buNone/>
              <a:defRPr b="1" sz="1800">
                <a:latin typeface="Lora"/>
                <a:ea typeface="Lora"/>
                <a:cs typeface="Lora"/>
                <a:sym typeface="Lora"/>
              </a:defRPr>
            </a:lvl2pPr>
            <a:lvl3pPr lvl="2" algn="l">
              <a:lnSpc>
                <a:spcPct val="100000"/>
              </a:lnSpc>
              <a:spcBef>
                <a:spcPts val="0"/>
              </a:spcBef>
              <a:spcAft>
                <a:spcPts val="0"/>
              </a:spcAft>
              <a:buSzPts val="1800"/>
              <a:buFont typeface="Lora"/>
              <a:buNone/>
              <a:defRPr b="1" sz="1800">
                <a:latin typeface="Lora"/>
                <a:ea typeface="Lora"/>
                <a:cs typeface="Lora"/>
                <a:sym typeface="Lora"/>
              </a:defRPr>
            </a:lvl3pPr>
            <a:lvl4pPr lvl="3" algn="l">
              <a:lnSpc>
                <a:spcPct val="100000"/>
              </a:lnSpc>
              <a:spcBef>
                <a:spcPts val="0"/>
              </a:spcBef>
              <a:spcAft>
                <a:spcPts val="0"/>
              </a:spcAft>
              <a:buSzPts val="1800"/>
              <a:buFont typeface="Lora"/>
              <a:buNone/>
              <a:defRPr b="1" sz="1800">
                <a:latin typeface="Lora"/>
                <a:ea typeface="Lora"/>
                <a:cs typeface="Lora"/>
                <a:sym typeface="Lora"/>
              </a:defRPr>
            </a:lvl4pPr>
            <a:lvl5pPr lvl="4" algn="l">
              <a:lnSpc>
                <a:spcPct val="100000"/>
              </a:lnSpc>
              <a:spcBef>
                <a:spcPts val="0"/>
              </a:spcBef>
              <a:spcAft>
                <a:spcPts val="0"/>
              </a:spcAft>
              <a:buSzPts val="1800"/>
              <a:buFont typeface="Lora"/>
              <a:buNone/>
              <a:defRPr b="1" sz="1800">
                <a:latin typeface="Lora"/>
                <a:ea typeface="Lora"/>
                <a:cs typeface="Lora"/>
                <a:sym typeface="Lora"/>
              </a:defRPr>
            </a:lvl5pPr>
            <a:lvl6pPr lvl="5" algn="l">
              <a:lnSpc>
                <a:spcPct val="100000"/>
              </a:lnSpc>
              <a:spcBef>
                <a:spcPts val="0"/>
              </a:spcBef>
              <a:spcAft>
                <a:spcPts val="0"/>
              </a:spcAft>
              <a:buSzPts val="1800"/>
              <a:buFont typeface="Lora"/>
              <a:buNone/>
              <a:defRPr b="1" sz="1800">
                <a:latin typeface="Lora"/>
                <a:ea typeface="Lora"/>
                <a:cs typeface="Lora"/>
                <a:sym typeface="Lora"/>
              </a:defRPr>
            </a:lvl6pPr>
            <a:lvl7pPr lvl="6" algn="l">
              <a:lnSpc>
                <a:spcPct val="100000"/>
              </a:lnSpc>
              <a:spcBef>
                <a:spcPts val="0"/>
              </a:spcBef>
              <a:spcAft>
                <a:spcPts val="0"/>
              </a:spcAft>
              <a:buSzPts val="1800"/>
              <a:buFont typeface="Lora"/>
              <a:buNone/>
              <a:defRPr b="1" sz="1800">
                <a:latin typeface="Lora"/>
                <a:ea typeface="Lora"/>
                <a:cs typeface="Lora"/>
                <a:sym typeface="Lora"/>
              </a:defRPr>
            </a:lvl7pPr>
            <a:lvl8pPr lvl="7" algn="l">
              <a:lnSpc>
                <a:spcPct val="100000"/>
              </a:lnSpc>
              <a:spcBef>
                <a:spcPts val="0"/>
              </a:spcBef>
              <a:spcAft>
                <a:spcPts val="0"/>
              </a:spcAft>
              <a:buSzPts val="1800"/>
              <a:buFont typeface="Lora"/>
              <a:buNone/>
              <a:defRPr b="1" sz="1800">
                <a:latin typeface="Lora"/>
                <a:ea typeface="Lora"/>
                <a:cs typeface="Lora"/>
                <a:sym typeface="Lora"/>
              </a:defRPr>
            </a:lvl8pPr>
            <a:lvl9pPr lvl="8" algn="l">
              <a:lnSpc>
                <a:spcPct val="100000"/>
              </a:lnSpc>
              <a:spcBef>
                <a:spcPts val="0"/>
              </a:spcBef>
              <a:spcAft>
                <a:spcPts val="0"/>
              </a:spcAft>
              <a:buSzPts val="1800"/>
              <a:buFont typeface="Lora"/>
              <a:buNone/>
              <a:defRPr b="1" sz="1800">
                <a:latin typeface="Lora"/>
                <a:ea typeface="Lora"/>
                <a:cs typeface="Lora"/>
                <a:sym typeface="Lor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7">
    <p:spTree>
      <p:nvGrpSpPr>
        <p:cNvPr id="182" name="Shape 182"/>
        <p:cNvGrpSpPr/>
        <p:nvPr/>
      </p:nvGrpSpPr>
      <p:grpSpPr>
        <a:xfrm>
          <a:off x="0" y="0"/>
          <a:ext cx="0" cy="0"/>
          <a:chOff x="0" y="0"/>
          <a:chExt cx="0" cy="0"/>
        </a:xfrm>
      </p:grpSpPr>
      <p:sp>
        <p:nvSpPr>
          <p:cNvPr id="183" name="Google Shape;183;p50"/>
          <p:cNvSpPr txBox="1"/>
          <p:nvPr>
            <p:ph type="title"/>
          </p:nvPr>
        </p:nvSpPr>
        <p:spPr>
          <a:xfrm>
            <a:off x="4159800" y="1575000"/>
            <a:ext cx="3422100" cy="154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atin typeface="Lora"/>
                <a:ea typeface="Lora"/>
                <a:cs typeface="Lora"/>
                <a:sym typeface="Lora"/>
              </a:defRPr>
            </a:lvl2pPr>
            <a:lvl3pPr lvl="2" algn="l">
              <a:lnSpc>
                <a:spcPct val="100000"/>
              </a:lnSpc>
              <a:spcBef>
                <a:spcPts val="0"/>
              </a:spcBef>
              <a:spcAft>
                <a:spcPts val="0"/>
              </a:spcAft>
              <a:buSzPts val="2800"/>
              <a:buNone/>
              <a:defRPr>
                <a:latin typeface="Lora"/>
                <a:ea typeface="Lora"/>
                <a:cs typeface="Lora"/>
                <a:sym typeface="Lora"/>
              </a:defRPr>
            </a:lvl3pPr>
            <a:lvl4pPr lvl="3" algn="l">
              <a:lnSpc>
                <a:spcPct val="100000"/>
              </a:lnSpc>
              <a:spcBef>
                <a:spcPts val="0"/>
              </a:spcBef>
              <a:spcAft>
                <a:spcPts val="0"/>
              </a:spcAft>
              <a:buSzPts val="2800"/>
              <a:buNone/>
              <a:defRPr>
                <a:latin typeface="Lora"/>
                <a:ea typeface="Lora"/>
                <a:cs typeface="Lora"/>
                <a:sym typeface="Lora"/>
              </a:defRPr>
            </a:lvl4pPr>
            <a:lvl5pPr lvl="4" algn="l">
              <a:lnSpc>
                <a:spcPct val="100000"/>
              </a:lnSpc>
              <a:spcBef>
                <a:spcPts val="0"/>
              </a:spcBef>
              <a:spcAft>
                <a:spcPts val="0"/>
              </a:spcAft>
              <a:buSzPts val="2800"/>
              <a:buNone/>
              <a:defRPr>
                <a:latin typeface="Lora"/>
                <a:ea typeface="Lora"/>
                <a:cs typeface="Lora"/>
                <a:sym typeface="Lora"/>
              </a:defRPr>
            </a:lvl5pPr>
            <a:lvl6pPr lvl="5" algn="l">
              <a:lnSpc>
                <a:spcPct val="100000"/>
              </a:lnSpc>
              <a:spcBef>
                <a:spcPts val="0"/>
              </a:spcBef>
              <a:spcAft>
                <a:spcPts val="0"/>
              </a:spcAft>
              <a:buSzPts val="2800"/>
              <a:buNone/>
              <a:defRPr>
                <a:latin typeface="Lora"/>
                <a:ea typeface="Lora"/>
                <a:cs typeface="Lora"/>
                <a:sym typeface="Lora"/>
              </a:defRPr>
            </a:lvl6pPr>
            <a:lvl7pPr lvl="6" algn="l">
              <a:lnSpc>
                <a:spcPct val="100000"/>
              </a:lnSpc>
              <a:spcBef>
                <a:spcPts val="0"/>
              </a:spcBef>
              <a:spcAft>
                <a:spcPts val="0"/>
              </a:spcAft>
              <a:buSzPts val="2800"/>
              <a:buNone/>
              <a:defRPr>
                <a:latin typeface="Lora"/>
                <a:ea typeface="Lora"/>
                <a:cs typeface="Lora"/>
                <a:sym typeface="Lora"/>
              </a:defRPr>
            </a:lvl7pPr>
            <a:lvl8pPr lvl="7" algn="l">
              <a:lnSpc>
                <a:spcPct val="100000"/>
              </a:lnSpc>
              <a:spcBef>
                <a:spcPts val="0"/>
              </a:spcBef>
              <a:spcAft>
                <a:spcPts val="0"/>
              </a:spcAft>
              <a:buSzPts val="2800"/>
              <a:buNone/>
              <a:defRPr>
                <a:latin typeface="Lora"/>
                <a:ea typeface="Lora"/>
                <a:cs typeface="Lora"/>
                <a:sym typeface="Lora"/>
              </a:defRPr>
            </a:lvl8pPr>
            <a:lvl9pPr lvl="8" algn="l">
              <a:lnSpc>
                <a:spcPct val="100000"/>
              </a:lnSpc>
              <a:spcBef>
                <a:spcPts val="0"/>
              </a:spcBef>
              <a:spcAft>
                <a:spcPts val="0"/>
              </a:spcAft>
              <a:buSzPts val="2800"/>
              <a:buNone/>
              <a:defRPr>
                <a:latin typeface="Lora"/>
                <a:ea typeface="Lora"/>
                <a:cs typeface="Lora"/>
                <a:sym typeface="Lora"/>
              </a:defRPr>
            </a:lvl9pPr>
          </a:lstStyle>
          <a:p/>
        </p:txBody>
      </p:sp>
      <p:grpSp>
        <p:nvGrpSpPr>
          <p:cNvPr id="184" name="Google Shape;184;p50"/>
          <p:cNvGrpSpPr/>
          <p:nvPr/>
        </p:nvGrpSpPr>
        <p:grpSpPr>
          <a:xfrm>
            <a:off x="309874" y="-1484794"/>
            <a:ext cx="12519655" cy="8755413"/>
            <a:chOff x="309874" y="-1484794"/>
            <a:chExt cx="12519655" cy="8755413"/>
          </a:xfrm>
        </p:grpSpPr>
        <p:sp>
          <p:nvSpPr>
            <p:cNvPr id="185" name="Google Shape;185;p50"/>
            <p:cNvSpPr/>
            <p:nvPr/>
          </p:nvSpPr>
          <p:spPr>
            <a:xfrm rot="7818076">
              <a:off x="5010010" y="316727"/>
              <a:ext cx="7110466" cy="5152370"/>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0"/>
            <p:cNvSpPr/>
            <p:nvPr/>
          </p:nvSpPr>
          <p:spPr>
            <a:xfrm rot="6566326">
              <a:off x="3777188" y="2199165"/>
              <a:ext cx="7905769" cy="1905005"/>
            </a:xfrm>
            <a:custGeom>
              <a:rect b="b" l="l" r="r" t="t"/>
              <a:pathLst>
                <a:path extrusionOk="0" h="76200" w="31623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50"/>
            <p:cNvGrpSpPr/>
            <p:nvPr/>
          </p:nvGrpSpPr>
          <p:grpSpPr>
            <a:xfrm rot="2023748">
              <a:off x="388174" y="4528847"/>
              <a:ext cx="214461" cy="203800"/>
              <a:chOff x="71450" y="1628800"/>
              <a:chExt cx="195250" cy="238125"/>
            </a:xfrm>
          </p:grpSpPr>
          <p:sp>
            <p:nvSpPr>
              <p:cNvPr id="188" name="Google Shape;188;p50"/>
              <p:cNvSpPr/>
              <p:nvPr/>
            </p:nvSpPr>
            <p:spPr>
              <a:xfrm>
                <a:off x="147625" y="1628800"/>
                <a:ext cx="42875" cy="238125"/>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0"/>
              <p:cNvSpPr/>
              <p:nvPr/>
            </p:nvSpPr>
            <p:spPr>
              <a:xfrm>
                <a:off x="71450" y="1685925"/>
                <a:ext cx="195250" cy="24400"/>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50"/>
            <p:cNvGrpSpPr/>
            <p:nvPr/>
          </p:nvGrpSpPr>
          <p:grpSpPr>
            <a:xfrm rot="2006358">
              <a:off x="327589" y="4868882"/>
              <a:ext cx="114089" cy="98567"/>
              <a:chOff x="1609720" y="4773978"/>
              <a:chExt cx="142884" cy="159996"/>
            </a:xfrm>
          </p:grpSpPr>
          <p:sp>
            <p:nvSpPr>
              <p:cNvPr id="191" name="Google Shape;191;p50"/>
              <p:cNvSpPr/>
              <p:nvPr/>
            </p:nvSpPr>
            <p:spPr>
              <a:xfrm>
                <a:off x="1665465" y="4773978"/>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0"/>
              <p:cNvSpPr/>
              <p:nvPr/>
            </p:nvSpPr>
            <p:spPr>
              <a:xfrm>
                <a:off x="1609720" y="4869510"/>
                <a:ext cx="142884" cy="16394"/>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50"/>
            <p:cNvGrpSpPr/>
            <p:nvPr/>
          </p:nvGrpSpPr>
          <p:grpSpPr>
            <a:xfrm rot="2006358">
              <a:off x="670430" y="4783888"/>
              <a:ext cx="114477" cy="98567"/>
              <a:chOff x="1980954" y="4639503"/>
              <a:chExt cx="143371" cy="159996"/>
            </a:xfrm>
          </p:grpSpPr>
          <p:sp>
            <p:nvSpPr>
              <p:cNvPr id="194" name="Google Shape;194;p50"/>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0"/>
              <p:cNvSpPr/>
              <p:nvPr/>
            </p:nvSpPr>
            <p:spPr>
              <a:xfrm rot="10677359">
                <a:off x="1981201" y="4711310"/>
                <a:ext cx="142877" cy="16395"/>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sp>
        <p:nvSpPr>
          <p:cNvPr id="197" name="Google Shape;197;p51"/>
          <p:cNvSpPr txBox="1"/>
          <p:nvPr>
            <p:ph type="title"/>
          </p:nvPr>
        </p:nvSpPr>
        <p:spPr>
          <a:xfrm>
            <a:off x="2979600" y="1425850"/>
            <a:ext cx="3184800" cy="17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8" name="Google Shape;19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51"/>
          <p:cNvSpPr txBox="1"/>
          <p:nvPr>
            <p:ph idx="1" type="subTitle"/>
          </p:nvPr>
        </p:nvSpPr>
        <p:spPr>
          <a:xfrm>
            <a:off x="2189250" y="3212950"/>
            <a:ext cx="4765500" cy="59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200" name="Shape 200"/>
        <p:cNvGrpSpPr/>
        <p:nvPr/>
      </p:nvGrpSpPr>
      <p:grpSpPr>
        <a:xfrm>
          <a:off x="0" y="0"/>
          <a:ext cx="0" cy="0"/>
          <a:chOff x="0" y="0"/>
          <a:chExt cx="0" cy="0"/>
        </a:xfrm>
      </p:grpSpPr>
      <p:sp>
        <p:nvSpPr>
          <p:cNvPr id="201" name="Google Shape;201;p52"/>
          <p:cNvSpPr txBox="1"/>
          <p:nvPr>
            <p:ph type="title"/>
          </p:nvPr>
        </p:nvSpPr>
        <p:spPr>
          <a:xfrm>
            <a:off x="620025" y="326600"/>
            <a:ext cx="736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Lora"/>
              <a:buNone/>
              <a:defRPr b="1" sz="3000">
                <a:latin typeface="Lora"/>
                <a:ea typeface="Lora"/>
                <a:cs typeface="Lora"/>
                <a:sym typeface="Lora"/>
              </a:defRPr>
            </a:lvl1pPr>
            <a:lvl2pPr lvl="1" algn="l">
              <a:lnSpc>
                <a:spcPct val="100000"/>
              </a:lnSpc>
              <a:spcBef>
                <a:spcPts val="0"/>
              </a:spcBef>
              <a:spcAft>
                <a:spcPts val="0"/>
              </a:spcAft>
              <a:buSzPts val="3000"/>
              <a:buFont typeface="Lora"/>
              <a:buNone/>
              <a:defRPr b="1" sz="3000">
                <a:latin typeface="Lora"/>
                <a:ea typeface="Lora"/>
                <a:cs typeface="Lora"/>
                <a:sym typeface="Lora"/>
              </a:defRPr>
            </a:lvl2pPr>
            <a:lvl3pPr lvl="2" algn="l">
              <a:lnSpc>
                <a:spcPct val="100000"/>
              </a:lnSpc>
              <a:spcBef>
                <a:spcPts val="0"/>
              </a:spcBef>
              <a:spcAft>
                <a:spcPts val="0"/>
              </a:spcAft>
              <a:buSzPts val="3000"/>
              <a:buFont typeface="Lora"/>
              <a:buNone/>
              <a:defRPr b="1" sz="3000">
                <a:latin typeface="Lora"/>
                <a:ea typeface="Lora"/>
                <a:cs typeface="Lora"/>
                <a:sym typeface="Lora"/>
              </a:defRPr>
            </a:lvl3pPr>
            <a:lvl4pPr lvl="3" algn="l">
              <a:lnSpc>
                <a:spcPct val="100000"/>
              </a:lnSpc>
              <a:spcBef>
                <a:spcPts val="0"/>
              </a:spcBef>
              <a:spcAft>
                <a:spcPts val="0"/>
              </a:spcAft>
              <a:buSzPts val="3000"/>
              <a:buFont typeface="Lora"/>
              <a:buNone/>
              <a:defRPr b="1" sz="3000">
                <a:latin typeface="Lora"/>
                <a:ea typeface="Lora"/>
                <a:cs typeface="Lora"/>
                <a:sym typeface="Lora"/>
              </a:defRPr>
            </a:lvl4pPr>
            <a:lvl5pPr lvl="4" algn="l">
              <a:lnSpc>
                <a:spcPct val="100000"/>
              </a:lnSpc>
              <a:spcBef>
                <a:spcPts val="0"/>
              </a:spcBef>
              <a:spcAft>
                <a:spcPts val="0"/>
              </a:spcAft>
              <a:buSzPts val="3000"/>
              <a:buFont typeface="Lora"/>
              <a:buNone/>
              <a:defRPr b="1" sz="3000">
                <a:latin typeface="Lora"/>
                <a:ea typeface="Lora"/>
                <a:cs typeface="Lora"/>
                <a:sym typeface="Lora"/>
              </a:defRPr>
            </a:lvl5pPr>
            <a:lvl6pPr lvl="5" algn="l">
              <a:lnSpc>
                <a:spcPct val="100000"/>
              </a:lnSpc>
              <a:spcBef>
                <a:spcPts val="0"/>
              </a:spcBef>
              <a:spcAft>
                <a:spcPts val="0"/>
              </a:spcAft>
              <a:buSzPts val="3000"/>
              <a:buFont typeface="Lora"/>
              <a:buNone/>
              <a:defRPr b="1" sz="3000">
                <a:latin typeface="Lora"/>
                <a:ea typeface="Lora"/>
                <a:cs typeface="Lora"/>
                <a:sym typeface="Lora"/>
              </a:defRPr>
            </a:lvl6pPr>
            <a:lvl7pPr lvl="6" algn="l">
              <a:lnSpc>
                <a:spcPct val="100000"/>
              </a:lnSpc>
              <a:spcBef>
                <a:spcPts val="0"/>
              </a:spcBef>
              <a:spcAft>
                <a:spcPts val="0"/>
              </a:spcAft>
              <a:buSzPts val="3000"/>
              <a:buFont typeface="Lora"/>
              <a:buNone/>
              <a:defRPr b="1" sz="3000">
                <a:latin typeface="Lora"/>
                <a:ea typeface="Lora"/>
                <a:cs typeface="Lora"/>
                <a:sym typeface="Lora"/>
              </a:defRPr>
            </a:lvl7pPr>
            <a:lvl8pPr lvl="7" algn="l">
              <a:lnSpc>
                <a:spcPct val="100000"/>
              </a:lnSpc>
              <a:spcBef>
                <a:spcPts val="0"/>
              </a:spcBef>
              <a:spcAft>
                <a:spcPts val="0"/>
              </a:spcAft>
              <a:buSzPts val="3000"/>
              <a:buFont typeface="Lora"/>
              <a:buNone/>
              <a:defRPr b="1" sz="3000">
                <a:latin typeface="Lora"/>
                <a:ea typeface="Lora"/>
                <a:cs typeface="Lora"/>
                <a:sym typeface="Lora"/>
              </a:defRPr>
            </a:lvl8pPr>
            <a:lvl9pPr lvl="8" algn="l">
              <a:lnSpc>
                <a:spcPct val="100000"/>
              </a:lnSpc>
              <a:spcBef>
                <a:spcPts val="0"/>
              </a:spcBef>
              <a:spcAft>
                <a:spcPts val="0"/>
              </a:spcAft>
              <a:buSzPts val="3000"/>
              <a:buFont typeface="Lora"/>
              <a:buNone/>
              <a:defRPr b="1" sz="3000">
                <a:latin typeface="Lora"/>
                <a:ea typeface="Lora"/>
                <a:cs typeface="Lora"/>
                <a:sym typeface="Lora"/>
              </a:defRPr>
            </a:lvl9pPr>
          </a:lstStyle>
          <a:p/>
        </p:txBody>
      </p:sp>
      <p:sp>
        <p:nvSpPr>
          <p:cNvPr id="202" name="Google Shape;202;p52"/>
          <p:cNvSpPr txBox="1"/>
          <p:nvPr>
            <p:ph idx="2" type="title"/>
          </p:nvPr>
        </p:nvSpPr>
        <p:spPr>
          <a:xfrm>
            <a:off x="3461700" y="1160863"/>
            <a:ext cx="22206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Lora"/>
              <a:buNone/>
              <a:defRPr b="1" sz="1800">
                <a:solidFill>
                  <a:srgbClr val="9FC9D0"/>
                </a:solidFill>
                <a:latin typeface="Lora"/>
                <a:ea typeface="Lora"/>
                <a:cs typeface="Lora"/>
                <a:sym typeface="Lora"/>
              </a:defRPr>
            </a:lvl1pPr>
            <a:lvl2pPr lvl="1" algn="l">
              <a:lnSpc>
                <a:spcPct val="100000"/>
              </a:lnSpc>
              <a:spcBef>
                <a:spcPts val="0"/>
              </a:spcBef>
              <a:spcAft>
                <a:spcPts val="0"/>
              </a:spcAft>
              <a:buSzPts val="1800"/>
              <a:buNone/>
              <a:defRPr sz="1800">
                <a:latin typeface="Lora"/>
                <a:ea typeface="Lora"/>
                <a:cs typeface="Lora"/>
                <a:sym typeface="Lora"/>
              </a:defRPr>
            </a:lvl2pPr>
            <a:lvl3pPr lvl="2" algn="l">
              <a:lnSpc>
                <a:spcPct val="100000"/>
              </a:lnSpc>
              <a:spcBef>
                <a:spcPts val="0"/>
              </a:spcBef>
              <a:spcAft>
                <a:spcPts val="0"/>
              </a:spcAft>
              <a:buSzPts val="1800"/>
              <a:buNone/>
              <a:defRPr sz="1800">
                <a:latin typeface="Lora"/>
                <a:ea typeface="Lora"/>
                <a:cs typeface="Lora"/>
                <a:sym typeface="Lora"/>
              </a:defRPr>
            </a:lvl3pPr>
            <a:lvl4pPr lvl="3" algn="l">
              <a:lnSpc>
                <a:spcPct val="100000"/>
              </a:lnSpc>
              <a:spcBef>
                <a:spcPts val="0"/>
              </a:spcBef>
              <a:spcAft>
                <a:spcPts val="0"/>
              </a:spcAft>
              <a:buSzPts val="1800"/>
              <a:buNone/>
              <a:defRPr sz="1800">
                <a:latin typeface="Lora"/>
                <a:ea typeface="Lora"/>
                <a:cs typeface="Lora"/>
                <a:sym typeface="Lora"/>
              </a:defRPr>
            </a:lvl4pPr>
            <a:lvl5pPr lvl="4" algn="l">
              <a:lnSpc>
                <a:spcPct val="100000"/>
              </a:lnSpc>
              <a:spcBef>
                <a:spcPts val="0"/>
              </a:spcBef>
              <a:spcAft>
                <a:spcPts val="0"/>
              </a:spcAft>
              <a:buSzPts val="1800"/>
              <a:buNone/>
              <a:defRPr sz="1800">
                <a:latin typeface="Lora"/>
                <a:ea typeface="Lora"/>
                <a:cs typeface="Lora"/>
                <a:sym typeface="Lora"/>
              </a:defRPr>
            </a:lvl5pPr>
            <a:lvl6pPr lvl="5" algn="l">
              <a:lnSpc>
                <a:spcPct val="100000"/>
              </a:lnSpc>
              <a:spcBef>
                <a:spcPts val="0"/>
              </a:spcBef>
              <a:spcAft>
                <a:spcPts val="0"/>
              </a:spcAft>
              <a:buSzPts val="1800"/>
              <a:buNone/>
              <a:defRPr sz="1800">
                <a:latin typeface="Lora"/>
                <a:ea typeface="Lora"/>
                <a:cs typeface="Lora"/>
                <a:sym typeface="Lora"/>
              </a:defRPr>
            </a:lvl6pPr>
            <a:lvl7pPr lvl="6" algn="l">
              <a:lnSpc>
                <a:spcPct val="100000"/>
              </a:lnSpc>
              <a:spcBef>
                <a:spcPts val="0"/>
              </a:spcBef>
              <a:spcAft>
                <a:spcPts val="0"/>
              </a:spcAft>
              <a:buSzPts val="1800"/>
              <a:buNone/>
              <a:defRPr sz="1800">
                <a:latin typeface="Lora"/>
                <a:ea typeface="Lora"/>
                <a:cs typeface="Lora"/>
                <a:sym typeface="Lora"/>
              </a:defRPr>
            </a:lvl7pPr>
            <a:lvl8pPr lvl="7" algn="l">
              <a:lnSpc>
                <a:spcPct val="100000"/>
              </a:lnSpc>
              <a:spcBef>
                <a:spcPts val="0"/>
              </a:spcBef>
              <a:spcAft>
                <a:spcPts val="0"/>
              </a:spcAft>
              <a:buSzPts val="1800"/>
              <a:buNone/>
              <a:defRPr sz="1800">
                <a:latin typeface="Lora"/>
                <a:ea typeface="Lora"/>
                <a:cs typeface="Lora"/>
                <a:sym typeface="Lora"/>
              </a:defRPr>
            </a:lvl8pPr>
            <a:lvl9pPr lvl="8" algn="l">
              <a:lnSpc>
                <a:spcPct val="100000"/>
              </a:lnSpc>
              <a:spcBef>
                <a:spcPts val="0"/>
              </a:spcBef>
              <a:spcAft>
                <a:spcPts val="0"/>
              </a:spcAft>
              <a:buSzPts val="1800"/>
              <a:buNone/>
              <a:defRPr sz="1800">
                <a:latin typeface="Lora"/>
                <a:ea typeface="Lora"/>
                <a:cs typeface="Lora"/>
                <a:sym typeface="Lora"/>
              </a:defRPr>
            </a:lvl9pPr>
          </a:lstStyle>
          <a:p/>
        </p:txBody>
      </p:sp>
      <p:sp>
        <p:nvSpPr>
          <p:cNvPr id="203" name="Google Shape;203;p52"/>
          <p:cNvSpPr txBox="1"/>
          <p:nvPr>
            <p:ph idx="1" type="subTitle"/>
          </p:nvPr>
        </p:nvSpPr>
        <p:spPr>
          <a:xfrm>
            <a:off x="2446350" y="1529575"/>
            <a:ext cx="4251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04" name="Google Shape;204;p52"/>
          <p:cNvSpPr txBox="1"/>
          <p:nvPr>
            <p:ph idx="3" type="title"/>
          </p:nvPr>
        </p:nvSpPr>
        <p:spPr>
          <a:xfrm>
            <a:off x="3461700" y="2442863"/>
            <a:ext cx="22206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Lora"/>
              <a:buNone/>
              <a:defRPr b="1" sz="1800">
                <a:latin typeface="Lora"/>
                <a:ea typeface="Lora"/>
                <a:cs typeface="Lora"/>
                <a:sym typeface="Lora"/>
              </a:defRPr>
            </a:lvl1pPr>
            <a:lvl2pPr lvl="1" algn="l">
              <a:lnSpc>
                <a:spcPct val="100000"/>
              </a:lnSpc>
              <a:spcBef>
                <a:spcPts val="0"/>
              </a:spcBef>
              <a:spcAft>
                <a:spcPts val="0"/>
              </a:spcAft>
              <a:buSzPts val="1800"/>
              <a:buNone/>
              <a:defRPr sz="1800">
                <a:latin typeface="Lora"/>
                <a:ea typeface="Lora"/>
                <a:cs typeface="Lora"/>
                <a:sym typeface="Lora"/>
              </a:defRPr>
            </a:lvl2pPr>
            <a:lvl3pPr lvl="2" algn="l">
              <a:lnSpc>
                <a:spcPct val="100000"/>
              </a:lnSpc>
              <a:spcBef>
                <a:spcPts val="0"/>
              </a:spcBef>
              <a:spcAft>
                <a:spcPts val="0"/>
              </a:spcAft>
              <a:buSzPts val="1800"/>
              <a:buNone/>
              <a:defRPr sz="1800">
                <a:latin typeface="Lora"/>
                <a:ea typeface="Lora"/>
                <a:cs typeface="Lora"/>
                <a:sym typeface="Lora"/>
              </a:defRPr>
            </a:lvl3pPr>
            <a:lvl4pPr lvl="3" algn="l">
              <a:lnSpc>
                <a:spcPct val="100000"/>
              </a:lnSpc>
              <a:spcBef>
                <a:spcPts val="0"/>
              </a:spcBef>
              <a:spcAft>
                <a:spcPts val="0"/>
              </a:spcAft>
              <a:buSzPts val="1800"/>
              <a:buNone/>
              <a:defRPr sz="1800">
                <a:latin typeface="Lora"/>
                <a:ea typeface="Lora"/>
                <a:cs typeface="Lora"/>
                <a:sym typeface="Lora"/>
              </a:defRPr>
            </a:lvl4pPr>
            <a:lvl5pPr lvl="4" algn="l">
              <a:lnSpc>
                <a:spcPct val="100000"/>
              </a:lnSpc>
              <a:spcBef>
                <a:spcPts val="0"/>
              </a:spcBef>
              <a:spcAft>
                <a:spcPts val="0"/>
              </a:spcAft>
              <a:buSzPts val="1800"/>
              <a:buNone/>
              <a:defRPr sz="1800">
                <a:latin typeface="Lora"/>
                <a:ea typeface="Lora"/>
                <a:cs typeface="Lora"/>
                <a:sym typeface="Lora"/>
              </a:defRPr>
            </a:lvl5pPr>
            <a:lvl6pPr lvl="5" algn="l">
              <a:lnSpc>
                <a:spcPct val="100000"/>
              </a:lnSpc>
              <a:spcBef>
                <a:spcPts val="0"/>
              </a:spcBef>
              <a:spcAft>
                <a:spcPts val="0"/>
              </a:spcAft>
              <a:buSzPts val="1800"/>
              <a:buNone/>
              <a:defRPr sz="1800">
                <a:latin typeface="Lora"/>
                <a:ea typeface="Lora"/>
                <a:cs typeface="Lora"/>
                <a:sym typeface="Lora"/>
              </a:defRPr>
            </a:lvl6pPr>
            <a:lvl7pPr lvl="6" algn="l">
              <a:lnSpc>
                <a:spcPct val="100000"/>
              </a:lnSpc>
              <a:spcBef>
                <a:spcPts val="0"/>
              </a:spcBef>
              <a:spcAft>
                <a:spcPts val="0"/>
              </a:spcAft>
              <a:buSzPts val="1800"/>
              <a:buNone/>
              <a:defRPr sz="1800">
                <a:latin typeface="Lora"/>
                <a:ea typeface="Lora"/>
                <a:cs typeface="Lora"/>
                <a:sym typeface="Lora"/>
              </a:defRPr>
            </a:lvl7pPr>
            <a:lvl8pPr lvl="7" algn="l">
              <a:lnSpc>
                <a:spcPct val="100000"/>
              </a:lnSpc>
              <a:spcBef>
                <a:spcPts val="0"/>
              </a:spcBef>
              <a:spcAft>
                <a:spcPts val="0"/>
              </a:spcAft>
              <a:buSzPts val="1800"/>
              <a:buNone/>
              <a:defRPr sz="1800">
                <a:latin typeface="Lora"/>
                <a:ea typeface="Lora"/>
                <a:cs typeface="Lora"/>
                <a:sym typeface="Lora"/>
              </a:defRPr>
            </a:lvl8pPr>
            <a:lvl9pPr lvl="8" algn="l">
              <a:lnSpc>
                <a:spcPct val="100000"/>
              </a:lnSpc>
              <a:spcBef>
                <a:spcPts val="0"/>
              </a:spcBef>
              <a:spcAft>
                <a:spcPts val="0"/>
              </a:spcAft>
              <a:buSzPts val="1800"/>
              <a:buNone/>
              <a:defRPr sz="1800">
                <a:latin typeface="Lora"/>
                <a:ea typeface="Lora"/>
                <a:cs typeface="Lora"/>
                <a:sym typeface="Lora"/>
              </a:defRPr>
            </a:lvl9pPr>
          </a:lstStyle>
          <a:p/>
        </p:txBody>
      </p:sp>
      <p:sp>
        <p:nvSpPr>
          <p:cNvPr id="205" name="Google Shape;205;p52"/>
          <p:cNvSpPr txBox="1"/>
          <p:nvPr>
            <p:ph idx="4" type="subTitle"/>
          </p:nvPr>
        </p:nvSpPr>
        <p:spPr>
          <a:xfrm>
            <a:off x="2446350" y="2811575"/>
            <a:ext cx="4251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06" name="Google Shape;206;p52"/>
          <p:cNvSpPr txBox="1"/>
          <p:nvPr>
            <p:ph idx="5" type="title"/>
          </p:nvPr>
        </p:nvSpPr>
        <p:spPr>
          <a:xfrm>
            <a:off x="3461700" y="3690613"/>
            <a:ext cx="22206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88ACB3"/>
              </a:buClr>
              <a:buSzPts val="1800"/>
              <a:buFont typeface="Lora"/>
              <a:buNone/>
              <a:defRPr b="1" sz="1800">
                <a:solidFill>
                  <a:srgbClr val="88ACB3"/>
                </a:solidFill>
                <a:latin typeface="Lora"/>
                <a:ea typeface="Lora"/>
                <a:cs typeface="Lora"/>
                <a:sym typeface="Lora"/>
              </a:defRPr>
            </a:lvl1pPr>
            <a:lvl2pPr lvl="1"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2pPr>
            <a:lvl3pPr lvl="2"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3pPr>
            <a:lvl4pPr lvl="3"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4pPr>
            <a:lvl5pPr lvl="4"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5pPr>
            <a:lvl6pPr lvl="5"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6pPr>
            <a:lvl7pPr lvl="6"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7pPr>
            <a:lvl8pPr lvl="7"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8pPr>
            <a:lvl9pPr lvl="8" algn="l">
              <a:lnSpc>
                <a:spcPct val="100000"/>
              </a:lnSpc>
              <a:spcBef>
                <a:spcPts val="0"/>
              </a:spcBef>
              <a:spcAft>
                <a:spcPts val="0"/>
              </a:spcAft>
              <a:buClr>
                <a:srgbClr val="88ACB3"/>
              </a:buClr>
              <a:buSzPts val="1800"/>
              <a:buNone/>
              <a:defRPr sz="1800">
                <a:solidFill>
                  <a:srgbClr val="88ACB3"/>
                </a:solidFill>
                <a:latin typeface="Lora"/>
                <a:ea typeface="Lora"/>
                <a:cs typeface="Lora"/>
                <a:sym typeface="Lora"/>
              </a:defRPr>
            </a:lvl9pPr>
          </a:lstStyle>
          <a:p/>
        </p:txBody>
      </p:sp>
      <p:sp>
        <p:nvSpPr>
          <p:cNvPr id="207" name="Google Shape;207;p52"/>
          <p:cNvSpPr txBox="1"/>
          <p:nvPr>
            <p:ph idx="6" type="subTitle"/>
          </p:nvPr>
        </p:nvSpPr>
        <p:spPr>
          <a:xfrm>
            <a:off x="2446350" y="4059325"/>
            <a:ext cx="4251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4641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1pPr>
            <a:lvl2pPr lvl="1"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2pPr>
            <a:lvl3pPr lvl="2"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3pPr>
            <a:lvl4pPr lvl="3"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4pPr>
            <a:lvl5pPr lvl="4"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5pPr>
            <a:lvl6pPr lvl="5"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6pPr>
            <a:lvl7pPr lvl="6"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7pPr>
            <a:lvl8pPr lvl="7"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8pPr>
            <a:lvl9pPr lvl="8" marR="0" rtl="0" algn="l">
              <a:lnSpc>
                <a:spcPct val="100000"/>
              </a:lnSpc>
              <a:spcBef>
                <a:spcPts val="0"/>
              </a:spcBef>
              <a:spcAft>
                <a:spcPts val="0"/>
              </a:spcAft>
              <a:buClr>
                <a:srgbClr val="005761"/>
              </a:buClr>
              <a:buSzPts val="2800"/>
              <a:buFont typeface="Lora"/>
              <a:buNone/>
              <a:defRPr b="0" i="0" sz="2800" u="none" cap="none" strike="noStrike">
                <a:solidFill>
                  <a:srgbClr val="005761"/>
                </a:solidFill>
                <a:latin typeface="Lora"/>
                <a:ea typeface="Lora"/>
                <a:cs typeface="Lora"/>
                <a:sym typeface="Lora"/>
              </a:defRPr>
            </a:lvl9pPr>
          </a:lstStyle>
          <a:p/>
        </p:txBody>
      </p:sp>
      <p:sp>
        <p:nvSpPr>
          <p:cNvPr id="7" name="Google Shape;7;p43"/>
          <p:cNvSpPr txBox="1"/>
          <p:nvPr>
            <p:ph idx="1" type="body"/>
          </p:nvPr>
        </p:nvSpPr>
        <p:spPr>
          <a:xfrm>
            <a:off x="5403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1pPr>
            <a:lvl2pPr indent="-317500" lvl="1" marL="9144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2pPr>
            <a:lvl3pPr indent="-317500" lvl="2" marL="13716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3pPr>
            <a:lvl4pPr indent="-317500" lvl="3" marL="18288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4pPr>
            <a:lvl5pPr indent="-317500" lvl="4" marL="22860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5pPr>
            <a:lvl6pPr indent="-317500" lvl="5" marL="27432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6pPr>
            <a:lvl7pPr indent="-317500" lvl="6" marL="32004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7pPr>
            <a:lvl8pPr indent="-317500" lvl="7" marL="3657600" marR="0" rtl="0" algn="l">
              <a:lnSpc>
                <a:spcPct val="100000"/>
              </a:lnSpc>
              <a:spcBef>
                <a:spcPts val="1600"/>
              </a:spcBef>
              <a:spcAft>
                <a:spcPts val="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8pPr>
            <a:lvl9pPr indent="-317500" lvl="8" marL="4114800" marR="0" rtl="0" algn="l">
              <a:lnSpc>
                <a:spcPct val="100000"/>
              </a:lnSpc>
              <a:spcBef>
                <a:spcPts val="1600"/>
              </a:spcBef>
              <a:spcAft>
                <a:spcPts val="1600"/>
              </a:spcAft>
              <a:buClr>
                <a:srgbClr val="000000"/>
              </a:buClr>
              <a:buSzPts val="1400"/>
              <a:buFont typeface="Poppins"/>
              <a:buChar char="■"/>
              <a:defRPr b="0" i="0" sz="1400" u="none" cap="none" strike="noStrike">
                <a:solidFill>
                  <a:srgbClr val="000000"/>
                </a:solidFill>
                <a:latin typeface="Poppins"/>
                <a:ea typeface="Poppins"/>
                <a:cs typeface="Poppins"/>
                <a:sym typeface="Poppins"/>
              </a:defRPr>
            </a:lvl9pPr>
          </a:lstStyle>
          <a:p/>
        </p:txBody>
      </p:sp>
      <p:sp>
        <p:nvSpPr>
          <p:cNvPr id="8" name="Google Shape;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d4e845fd84_0_0"/>
          <p:cNvSpPr txBox="1"/>
          <p:nvPr>
            <p:ph type="ctrTitle"/>
          </p:nvPr>
        </p:nvSpPr>
        <p:spPr>
          <a:xfrm>
            <a:off x="1609650" y="1992300"/>
            <a:ext cx="6048600" cy="11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200">
                <a:latin typeface="Merriweather"/>
                <a:ea typeface="Merriweather"/>
                <a:cs typeface="Merriweather"/>
                <a:sym typeface="Merriweather"/>
              </a:rPr>
              <a:t>Welcome</a:t>
            </a:r>
            <a:endParaRPr sz="82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d826f4bed9_2_10"/>
          <p:cNvSpPr txBox="1"/>
          <p:nvPr>
            <p:ph type="title"/>
          </p:nvPr>
        </p:nvSpPr>
        <p:spPr>
          <a:xfrm>
            <a:off x="1818150" y="234388"/>
            <a:ext cx="674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Restaurant Service</a:t>
            </a:r>
            <a:endParaRPr/>
          </a:p>
        </p:txBody>
      </p:sp>
      <p:pic>
        <p:nvPicPr>
          <p:cNvPr id="518" name="Google Shape;518;gd826f4bed9_2_10"/>
          <p:cNvPicPr preferRelativeResize="0"/>
          <p:nvPr/>
        </p:nvPicPr>
        <p:blipFill>
          <a:blip r:embed="rId3">
            <a:alphaModFix/>
          </a:blip>
          <a:stretch>
            <a:fillRect/>
          </a:stretch>
        </p:blipFill>
        <p:spPr>
          <a:xfrm>
            <a:off x="1608138" y="807100"/>
            <a:ext cx="5927726" cy="4130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d826f4bed9_2_35"/>
          <p:cNvSpPr txBox="1"/>
          <p:nvPr>
            <p:ph type="title"/>
          </p:nvPr>
        </p:nvSpPr>
        <p:spPr>
          <a:xfrm>
            <a:off x="255025" y="15368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Favourites Service</a:t>
            </a:r>
            <a:endParaRPr/>
          </a:p>
        </p:txBody>
      </p:sp>
      <p:pic>
        <p:nvPicPr>
          <p:cNvPr id="524" name="Google Shape;524;gd826f4bed9_2_35"/>
          <p:cNvPicPr preferRelativeResize="0"/>
          <p:nvPr/>
        </p:nvPicPr>
        <p:blipFill>
          <a:blip r:embed="rId3">
            <a:alphaModFix/>
          </a:blip>
          <a:stretch>
            <a:fillRect/>
          </a:stretch>
        </p:blipFill>
        <p:spPr>
          <a:xfrm>
            <a:off x="1614651" y="818250"/>
            <a:ext cx="5762299" cy="411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d826f4bed9_5_35"/>
          <p:cNvSpPr txBox="1"/>
          <p:nvPr>
            <p:ph type="title"/>
          </p:nvPr>
        </p:nvSpPr>
        <p:spPr>
          <a:xfrm>
            <a:off x="104000" y="177213"/>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Order Service</a:t>
            </a:r>
            <a:endParaRPr/>
          </a:p>
        </p:txBody>
      </p:sp>
      <p:pic>
        <p:nvPicPr>
          <p:cNvPr id="530" name="Google Shape;530;gd826f4bed9_5_35"/>
          <p:cNvPicPr preferRelativeResize="0"/>
          <p:nvPr/>
        </p:nvPicPr>
        <p:blipFill>
          <a:blip r:embed="rId3">
            <a:alphaModFix/>
          </a:blip>
          <a:stretch>
            <a:fillRect/>
          </a:stretch>
        </p:blipFill>
        <p:spPr>
          <a:xfrm>
            <a:off x="1699400" y="749925"/>
            <a:ext cx="5745201" cy="4102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gd826f4bed9_3_23"/>
          <p:cNvPicPr preferRelativeResize="0"/>
          <p:nvPr/>
        </p:nvPicPr>
        <p:blipFill>
          <a:blip r:embed="rId3">
            <a:alphaModFix/>
          </a:blip>
          <a:stretch>
            <a:fillRect/>
          </a:stretch>
        </p:blipFill>
        <p:spPr>
          <a:xfrm>
            <a:off x="1603875" y="345650"/>
            <a:ext cx="5936251" cy="445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d826f4bed9_6_3"/>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41" name="Google Shape;541;gd826f4bed9_6_3"/>
          <p:cNvPicPr preferRelativeResize="0"/>
          <p:nvPr/>
        </p:nvPicPr>
        <p:blipFill>
          <a:blip r:embed="rId3">
            <a:alphaModFix/>
          </a:blip>
          <a:stretch>
            <a:fillRect/>
          </a:stretch>
        </p:blipFill>
        <p:spPr>
          <a:xfrm>
            <a:off x="2042663" y="388987"/>
            <a:ext cx="5820675" cy="43655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d826f4bed9_2_17"/>
          <p:cNvSpPr txBox="1"/>
          <p:nvPr>
            <p:ph type="title"/>
          </p:nvPr>
        </p:nvSpPr>
        <p:spPr>
          <a:xfrm>
            <a:off x="1578450" y="545100"/>
            <a:ext cx="6749100" cy="6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Customer-Registration and Login</a:t>
            </a:r>
            <a:endParaRPr/>
          </a:p>
        </p:txBody>
      </p:sp>
      <p:sp>
        <p:nvSpPr>
          <p:cNvPr id="547" name="Google Shape;547;gd826f4bed9_2_17"/>
          <p:cNvSpPr txBox="1"/>
          <p:nvPr/>
        </p:nvSpPr>
        <p:spPr>
          <a:xfrm>
            <a:off x="5022300" y="1576363"/>
            <a:ext cx="25353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grpSp>
        <p:nvGrpSpPr>
          <p:cNvPr id="548" name="Google Shape;548;gd826f4bed9_2_17"/>
          <p:cNvGrpSpPr/>
          <p:nvPr/>
        </p:nvGrpSpPr>
        <p:grpSpPr>
          <a:xfrm rot="-1682131">
            <a:off x="5364760" y="3648553"/>
            <a:ext cx="180397" cy="155291"/>
            <a:chOff x="1980953" y="4639503"/>
            <a:chExt cx="143372" cy="159996"/>
          </a:xfrm>
        </p:grpSpPr>
        <p:sp>
          <p:nvSpPr>
            <p:cNvPr id="549" name="Google Shape;549;gd826f4bed9_2_17"/>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d826f4bed9_2_17"/>
            <p:cNvSpPr/>
            <p:nvPr/>
          </p:nvSpPr>
          <p:spPr>
            <a:xfrm rot="10677359">
              <a:off x="1981200" y="4711310"/>
              <a:ext cx="142877" cy="16395"/>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gd826f4bed9_2_17"/>
          <p:cNvGrpSpPr/>
          <p:nvPr/>
        </p:nvGrpSpPr>
        <p:grpSpPr>
          <a:xfrm rot="-1682131">
            <a:off x="2159910" y="2559953"/>
            <a:ext cx="180397" cy="155291"/>
            <a:chOff x="1980953" y="4639503"/>
            <a:chExt cx="143372" cy="159996"/>
          </a:xfrm>
        </p:grpSpPr>
        <p:sp>
          <p:nvSpPr>
            <p:cNvPr id="552" name="Google Shape;552;gd826f4bed9_2_17"/>
            <p:cNvSpPr/>
            <p:nvPr/>
          </p:nvSpPr>
          <p:spPr>
            <a:xfrm>
              <a:off x="2036940" y="4639503"/>
              <a:ext cx="31376" cy="159996"/>
            </a:xfrm>
            <a:custGeom>
              <a:rect b="b" l="l" r="r" t="t"/>
              <a:pathLst>
                <a:path extrusionOk="0" h="9525" w="1715">
                  <a:moveTo>
                    <a:pt x="1715" y="0"/>
                  </a:moveTo>
                  <a:cubicBezTo>
                    <a:pt x="1715" y="3226"/>
                    <a:pt x="1443" y="6640"/>
                    <a:pt x="0" y="9525"/>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d826f4bed9_2_17"/>
            <p:cNvSpPr/>
            <p:nvPr/>
          </p:nvSpPr>
          <p:spPr>
            <a:xfrm rot="10677359">
              <a:off x="1981200" y="4711310"/>
              <a:ext cx="142877" cy="16395"/>
            </a:xfrm>
            <a:custGeom>
              <a:rect b="b" l="l" r="r" t="t"/>
              <a:pathLst>
                <a:path extrusionOk="0" h="976" w="7810">
                  <a:moveTo>
                    <a:pt x="0" y="0"/>
                  </a:moveTo>
                  <a:cubicBezTo>
                    <a:pt x="2610" y="0"/>
                    <a:pt x="5475" y="1739"/>
                    <a:pt x="7810" y="572"/>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4" name="Google Shape;554;gd826f4bed9_2_17"/>
          <p:cNvPicPr preferRelativeResize="0"/>
          <p:nvPr/>
        </p:nvPicPr>
        <p:blipFill rotWithShape="1">
          <a:blip r:embed="rId3">
            <a:alphaModFix/>
          </a:blip>
          <a:srcRect b="9267" l="24744" r="0" t="26333"/>
          <a:stretch/>
        </p:blipFill>
        <p:spPr>
          <a:xfrm>
            <a:off x="310450" y="1764800"/>
            <a:ext cx="4211750" cy="2458099"/>
          </a:xfrm>
          <a:prstGeom prst="rect">
            <a:avLst/>
          </a:prstGeom>
          <a:noFill/>
          <a:ln>
            <a:noFill/>
          </a:ln>
        </p:spPr>
      </p:pic>
      <p:pic>
        <p:nvPicPr>
          <p:cNvPr id="555" name="Google Shape;555;gd826f4bed9_2_17"/>
          <p:cNvPicPr preferRelativeResize="0"/>
          <p:nvPr/>
        </p:nvPicPr>
        <p:blipFill rotWithShape="1">
          <a:blip r:embed="rId4">
            <a:alphaModFix/>
          </a:blip>
          <a:srcRect b="9533" l="24448" r="0" t="26609"/>
          <a:stretch/>
        </p:blipFill>
        <p:spPr>
          <a:xfrm>
            <a:off x="4722500" y="1740412"/>
            <a:ext cx="3978526" cy="250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d826f4bed9_3_11"/>
          <p:cNvSpPr txBox="1"/>
          <p:nvPr>
            <p:ph type="title"/>
          </p:nvPr>
        </p:nvSpPr>
        <p:spPr>
          <a:xfrm>
            <a:off x="236925" y="338050"/>
            <a:ext cx="809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restaurant by location &amp; food item</a:t>
            </a:r>
            <a:endParaRPr/>
          </a:p>
        </p:txBody>
      </p:sp>
      <p:pic>
        <p:nvPicPr>
          <p:cNvPr id="561" name="Google Shape;561;gd826f4bed9_3_11"/>
          <p:cNvPicPr preferRelativeResize="0"/>
          <p:nvPr/>
        </p:nvPicPr>
        <p:blipFill rotWithShape="1">
          <a:blip r:embed="rId3">
            <a:alphaModFix/>
          </a:blip>
          <a:srcRect b="8965" l="24879" r="0" t="26631"/>
          <a:stretch/>
        </p:blipFill>
        <p:spPr>
          <a:xfrm>
            <a:off x="4915000" y="1695725"/>
            <a:ext cx="3966075" cy="2529800"/>
          </a:xfrm>
          <a:prstGeom prst="rect">
            <a:avLst/>
          </a:prstGeom>
          <a:noFill/>
          <a:ln>
            <a:noFill/>
          </a:ln>
        </p:spPr>
      </p:pic>
      <p:pic>
        <p:nvPicPr>
          <p:cNvPr id="562" name="Google Shape;562;gd826f4bed9_3_11"/>
          <p:cNvPicPr preferRelativeResize="0"/>
          <p:nvPr/>
        </p:nvPicPr>
        <p:blipFill rotWithShape="1">
          <a:blip r:embed="rId4">
            <a:alphaModFix/>
          </a:blip>
          <a:srcRect b="9465" l="24288" r="0" t="26101"/>
          <a:stretch/>
        </p:blipFill>
        <p:spPr>
          <a:xfrm>
            <a:off x="319600" y="1695725"/>
            <a:ext cx="4306250" cy="252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d826f4bed9_2_40"/>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Food Order &amp; Order cancel</a:t>
            </a:r>
            <a:endParaRPr/>
          </a:p>
        </p:txBody>
      </p:sp>
      <p:pic>
        <p:nvPicPr>
          <p:cNvPr id="568" name="Google Shape;568;gd826f4bed9_2_40"/>
          <p:cNvPicPr preferRelativeResize="0"/>
          <p:nvPr/>
        </p:nvPicPr>
        <p:blipFill rotWithShape="1">
          <a:blip r:embed="rId3">
            <a:alphaModFix/>
          </a:blip>
          <a:srcRect b="8965" l="24225" r="0" t="26631"/>
          <a:stretch/>
        </p:blipFill>
        <p:spPr>
          <a:xfrm>
            <a:off x="293500" y="1341776"/>
            <a:ext cx="4388750" cy="2669601"/>
          </a:xfrm>
          <a:prstGeom prst="rect">
            <a:avLst/>
          </a:prstGeom>
          <a:noFill/>
          <a:ln>
            <a:noFill/>
          </a:ln>
        </p:spPr>
      </p:pic>
      <p:pic>
        <p:nvPicPr>
          <p:cNvPr id="569" name="Google Shape;569;gd826f4bed9_2_40"/>
          <p:cNvPicPr preferRelativeResize="0"/>
          <p:nvPr/>
        </p:nvPicPr>
        <p:blipFill rotWithShape="1">
          <a:blip r:embed="rId4">
            <a:alphaModFix/>
          </a:blip>
          <a:srcRect b="10359" l="23027" r="1197" t="26276"/>
          <a:stretch/>
        </p:blipFill>
        <p:spPr>
          <a:xfrm>
            <a:off x="4870250" y="1341775"/>
            <a:ext cx="4109201" cy="2669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d826f4bed9_3_27"/>
          <p:cNvSpPr txBox="1"/>
          <p:nvPr>
            <p:ph type="title"/>
          </p:nvPr>
        </p:nvSpPr>
        <p:spPr>
          <a:xfrm>
            <a:off x="0" y="139775"/>
            <a:ext cx="90570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,delete and search by username in Favourite</a:t>
            </a:r>
            <a:endParaRPr/>
          </a:p>
        </p:txBody>
      </p:sp>
      <p:pic>
        <p:nvPicPr>
          <p:cNvPr id="575" name="Google Shape;575;gd826f4bed9_3_27"/>
          <p:cNvPicPr preferRelativeResize="0"/>
          <p:nvPr/>
        </p:nvPicPr>
        <p:blipFill rotWithShape="1">
          <a:blip r:embed="rId3">
            <a:alphaModFix/>
          </a:blip>
          <a:srcRect b="10385" l="24945" r="-3413" t="28087"/>
          <a:stretch/>
        </p:blipFill>
        <p:spPr>
          <a:xfrm>
            <a:off x="378250" y="1072613"/>
            <a:ext cx="3645926" cy="1867250"/>
          </a:xfrm>
          <a:prstGeom prst="rect">
            <a:avLst/>
          </a:prstGeom>
          <a:noFill/>
          <a:ln>
            <a:noFill/>
          </a:ln>
        </p:spPr>
      </p:pic>
      <p:pic>
        <p:nvPicPr>
          <p:cNvPr id="576" name="Google Shape;576;gd826f4bed9_3_27"/>
          <p:cNvPicPr preferRelativeResize="0"/>
          <p:nvPr/>
        </p:nvPicPr>
        <p:blipFill rotWithShape="1">
          <a:blip r:embed="rId4">
            <a:alphaModFix/>
          </a:blip>
          <a:srcRect b="8668" l="19106" r="0" t="27920"/>
          <a:stretch/>
        </p:blipFill>
        <p:spPr>
          <a:xfrm>
            <a:off x="4593100" y="1106425"/>
            <a:ext cx="3496376" cy="1799626"/>
          </a:xfrm>
          <a:prstGeom prst="rect">
            <a:avLst/>
          </a:prstGeom>
          <a:noFill/>
          <a:ln>
            <a:noFill/>
          </a:ln>
        </p:spPr>
      </p:pic>
      <p:pic>
        <p:nvPicPr>
          <p:cNvPr id="577" name="Google Shape;577;gd826f4bed9_3_27"/>
          <p:cNvPicPr preferRelativeResize="0"/>
          <p:nvPr/>
        </p:nvPicPr>
        <p:blipFill rotWithShape="1">
          <a:blip r:embed="rId5">
            <a:alphaModFix/>
          </a:blip>
          <a:srcRect b="12486" l="19257" r="0" t="25727"/>
          <a:stretch/>
        </p:blipFill>
        <p:spPr>
          <a:xfrm>
            <a:off x="2780312" y="3101700"/>
            <a:ext cx="3496376" cy="1928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d826f4bed9_9_5"/>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Swagger</a:t>
            </a:r>
            <a:endParaRPr/>
          </a:p>
        </p:txBody>
      </p:sp>
      <p:pic>
        <p:nvPicPr>
          <p:cNvPr id="583" name="Google Shape;583;gd826f4bed9_9_5"/>
          <p:cNvPicPr preferRelativeResize="0"/>
          <p:nvPr/>
        </p:nvPicPr>
        <p:blipFill rotWithShape="1">
          <a:blip r:embed="rId3">
            <a:alphaModFix/>
          </a:blip>
          <a:srcRect b="10005" l="1019" r="0" t="16697"/>
          <a:stretch/>
        </p:blipFill>
        <p:spPr>
          <a:xfrm>
            <a:off x="1174050" y="1271900"/>
            <a:ext cx="6915225" cy="2879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
          <p:cNvSpPr txBox="1"/>
          <p:nvPr>
            <p:ph type="ctrTitle"/>
          </p:nvPr>
        </p:nvSpPr>
        <p:spPr>
          <a:xfrm>
            <a:off x="866050" y="1179625"/>
            <a:ext cx="6048600" cy="115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n" sz="4000"/>
              <a:t>FOODIE APP</a:t>
            </a:r>
            <a:endParaRPr b="1" sz="4000">
              <a:latin typeface="Lora"/>
              <a:ea typeface="Lora"/>
              <a:cs typeface="Lora"/>
              <a:sym typeface="Lora"/>
            </a:endParaRPr>
          </a:p>
        </p:txBody>
      </p:sp>
      <p:sp>
        <p:nvSpPr>
          <p:cNvPr id="409" name="Google Shape;409;p1"/>
          <p:cNvSpPr txBox="1"/>
          <p:nvPr>
            <p:ph idx="1" type="subTitle"/>
          </p:nvPr>
        </p:nvSpPr>
        <p:spPr>
          <a:xfrm>
            <a:off x="2949425" y="2995325"/>
            <a:ext cx="6194700" cy="15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t/>
            </a:r>
            <a:endParaRPr b="1" sz="1500"/>
          </a:p>
          <a:p>
            <a:pPr indent="0" lvl="0" marL="0" rtl="0" algn="ctr">
              <a:lnSpc>
                <a:spcPct val="100000"/>
              </a:lnSpc>
              <a:spcBef>
                <a:spcPts val="0"/>
              </a:spcBef>
              <a:spcAft>
                <a:spcPts val="0"/>
              </a:spcAft>
              <a:buSzPts val="1400"/>
              <a:buNone/>
            </a:pPr>
            <a:r>
              <a:t/>
            </a:r>
            <a:endParaRPr/>
          </a:p>
        </p:txBody>
      </p:sp>
      <p:sp>
        <p:nvSpPr>
          <p:cNvPr id="410" name="Google Shape;410;p1"/>
          <p:cNvSpPr txBox="1"/>
          <p:nvPr/>
        </p:nvSpPr>
        <p:spPr>
          <a:xfrm>
            <a:off x="5849950" y="2874675"/>
            <a:ext cx="2887800" cy="155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b="1" lang="en" sz="1500">
                <a:solidFill>
                  <a:schemeClr val="accent1"/>
                </a:solidFill>
                <a:latin typeface="Merriweather"/>
                <a:ea typeface="Merriweather"/>
                <a:cs typeface="Merriweather"/>
                <a:sym typeface="Merriweather"/>
              </a:rPr>
              <a:t>     </a:t>
            </a:r>
            <a:r>
              <a:rPr b="1" lang="en" sz="1500">
                <a:solidFill>
                  <a:schemeClr val="accent1"/>
                </a:solidFill>
                <a:latin typeface="Merriweather"/>
                <a:ea typeface="Merriweather"/>
                <a:cs typeface="Merriweather"/>
                <a:sym typeface="Merriweather"/>
              </a:rPr>
              <a:t>ALBY  ANTONY :168016</a:t>
            </a:r>
            <a:endParaRPr b="1" sz="1500">
              <a:solidFill>
                <a:schemeClr val="accent1"/>
              </a:solidFill>
              <a:latin typeface="Merriweather"/>
              <a:ea typeface="Merriweather"/>
              <a:cs typeface="Merriweather"/>
              <a:sym typeface="Merriweather"/>
            </a:endParaRPr>
          </a:p>
          <a:p>
            <a:pPr indent="0" lvl="0" marL="0" rtl="0" algn="l">
              <a:spcBef>
                <a:spcPts val="0"/>
              </a:spcBef>
              <a:spcAft>
                <a:spcPts val="0"/>
              </a:spcAft>
              <a:buClr>
                <a:srgbClr val="000000"/>
              </a:buClr>
              <a:buSzPts val="1400"/>
              <a:buFont typeface="Arial"/>
              <a:buNone/>
            </a:pPr>
            <a:r>
              <a:t/>
            </a:r>
            <a:endParaRPr b="1" sz="1500">
              <a:solidFill>
                <a:schemeClr val="accent1"/>
              </a:solidFill>
              <a:latin typeface="Merriweather"/>
              <a:ea typeface="Merriweather"/>
              <a:cs typeface="Merriweather"/>
              <a:sym typeface="Merriweather"/>
            </a:endParaRPr>
          </a:p>
          <a:p>
            <a:pPr indent="0" lvl="0" marL="0" rtl="0" algn="ctr">
              <a:spcBef>
                <a:spcPts val="0"/>
              </a:spcBef>
              <a:spcAft>
                <a:spcPts val="0"/>
              </a:spcAft>
              <a:buClr>
                <a:srgbClr val="000000"/>
              </a:buClr>
              <a:buSzPts val="1400"/>
              <a:buFont typeface="Arial"/>
              <a:buNone/>
            </a:pPr>
            <a:r>
              <a:rPr b="1" lang="en" sz="1500">
                <a:solidFill>
                  <a:schemeClr val="accent1"/>
                </a:solidFill>
                <a:latin typeface="Merriweather"/>
                <a:ea typeface="Merriweather"/>
                <a:cs typeface="Merriweather"/>
                <a:sym typeface="Merriweather"/>
              </a:rPr>
              <a:t>ASWATHI N: 168029</a:t>
            </a:r>
            <a:endParaRPr b="1" sz="1500">
              <a:solidFill>
                <a:schemeClr val="accent1"/>
              </a:solidFill>
              <a:latin typeface="Merriweather"/>
              <a:ea typeface="Merriweather"/>
              <a:cs typeface="Merriweather"/>
              <a:sym typeface="Merriweather"/>
            </a:endParaRPr>
          </a:p>
          <a:p>
            <a:pPr indent="0" lvl="0" marL="0" rtl="0" algn="ctr">
              <a:spcBef>
                <a:spcPts val="0"/>
              </a:spcBef>
              <a:spcAft>
                <a:spcPts val="0"/>
              </a:spcAft>
              <a:buClr>
                <a:srgbClr val="000000"/>
              </a:buClr>
              <a:buSzPts val="1400"/>
              <a:buFont typeface="Arial"/>
              <a:buNone/>
            </a:pPr>
            <a:r>
              <a:t/>
            </a:r>
            <a:endParaRPr b="1" sz="1500">
              <a:solidFill>
                <a:schemeClr val="accent1"/>
              </a:solidFill>
              <a:latin typeface="Merriweather"/>
              <a:ea typeface="Merriweather"/>
              <a:cs typeface="Merriweather"/>
              <a:sym typeface="Merriweather"/>
            </a:endParaRPr>
          </a:p>
          <a:p>
            <a:pPr indent="0" lvl="0" marL="0" rtl="0" algn="ctr">
              <a:spcBef>
                <a:spcPts val="0"/>
              </a:spcBef>
              <a:spcAft>
                <a:spcPts val="0"/>
              </a:spcAft>
              <a:buClr>
                <a:srgbClr val="000000"/>
              </a:buClr>
              <a:buSzPts val="1400"/>
              <a:buFont typeface="Arial"/>
              <a:buNone/>
            </a:pPr>
            <a:r>
              <a:rPr b="1" lang="en" sz="1500">
                <a:solidFill>
                  <a:schemeClr val="accent1"/>
                </a:solidFill>
                <a:latin typeface="Merriweather"/>
                <a:ea typeface="Merriweather"/>
                <a:cs typeface="Merriweather"/>
                <a:sym typeface="Merriweather"/>
              </a:rPr>
              <a:t>T.JENIS JOSE: 168017</a:t>
            </a:r>
            <a:endParaRPr b="1" sz="1500">
              <a:solidFill>
                <a:schemeClr val="accent1"/>
              </a:solidFill>
              <a:latin typeface="Merriweather"/>
              <a:ea typeface="Merriweather"/>
              <a:cs typeface="Merriweather"/>
              <a:sym typeface="Merriweather"/>
            </a:endParaRPr>
          </a:p>
          <a:p>
            <a:pPr indent="0" lvl="0" marL="0" rtl="0" algn="l">
              <a:spcBef>
                <a:spcPts val="0"/>
              </a:spcBef>
              <a:spcAft>
                <a:spcPts val="0"/>
              </a:spcAft>
              <a:buNone/>
            </a:pPr>
            <a:r>
              <a:t/>
            </a:r>
            <a:endParaRPr>
              <a:latin typeface="Poppins"/>
              <a:ea typeface="Poppins"/>
              <a:cs typeface="Poppins"/>
              <a:sym typeface="Poppins"/>
            </a:endParaRPr>
          </a:p>
        </p:txBody>
      </p:sp>
      <p:sp>
        <p:nvSpPr>
          <p:cNvPr id="411" name="Google Shape;411;p1"/>
          <p:cNvSpPr txBox="1"/>
          <p:nvPr/>
        </p:nvSpPr>
        <p:spPr>
          <a:xfrm>
            <a:off x="6166000" y="2214054"/>
            <a:ext cx="225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1"/>
                </a:solidFill>
                <a:latin typeface="Lora"/>
                <a:ea typeface="Lora"/>
                <a:cs typeface="Lora"/>
                <a:sym typeface="Lora"/>
              </a:rPr>
              <a:t>            Team 5</a:t>
            </a:r>
            <a:endParaRPr b="1" sz="1500">
              <a:solidFill>
                <a:schemeClr val="accent1"/>
              </a:solidFill>
              <a:latin typeface="Lora"/>
              <a:ea typeface="Lora"/>
              <a:cs typeface="Lora"/>
              <a:sym typeface="Lora"/>
            </a:endParaRPr>
          </a:p>
          <a:p>
            <a:pPr indent="0" lvl="0" marL="0" rtl="0" algn="ctr">
              <a:spcBef>
                <a:spcPts val="0"/>
              </a:spcBef>
              <a:spcAft>
                <a:spcPts val="0"/>
              </a:spcAft>
              <a:buNone/>
            </a:pPr>
            <a:r>
              <a:rPr b="1" lang="en" sz="1500">
                <a:solidFill>
                  <a:schemeClr val="accent1"/>
                </a:solidFill>
                <a:latin typeface="Lora"/>
                <a:ea typeface="Lora"/>
                <a:cs typeface="Lora"/>
                <a:sym typeface="Lora"/>
              </a:rPr>
              <a:t>Team Members</a:t>
            </a:r>
            <a:endParaRPr sz="100">
              <a:latin typeface="Poppins"/>
              <a:ea typeface="Poppins"/>
              <a:cs typeface="Poppins"/>
              <a:sym typeface="Poppins"/>
            </a:endParaRPr>
          </a:p>
        </p:txBody>
      </p:sp>
      <p:sp>
        <p:nvSpPr>
          <p:cNvPr id="412" name="Google Shape;412;p1"/>
          <p:cNvSpPr txBox="1"/>
          <p:nvPr/>
        </p:nvSpPr>
        <p:spPr>
          <a:xfrm>
            <a:off x="0" y="3761750"/>
            <a:ext cx="2057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800"/>
              <a:buFont typeface="Arial"/>
              <a:buNone/>
            </a:pPr>
            <a:r>
              <a:rPr b="1" lang="en" sz="1900">
                <a:solidFill>
                  <a:schemeClr val="accent1"/>
                </a:solidFill>
                <a:latin typeface="Lora"/>
                <a:ea typeface="Lora"/>
                <a:cs typeface="Lora"/>
                <a:sym typeface="Lora"/>
              </a:rPr>
              <a:t>        Guided by</a:t>
            </a:r>
            <a:endParaRPr sz="1300">
              <a:latin typeface="Poppins"/>
              <a:ea typeface="Poppins"/>
              <a:cs typeface="Poppins"/>
              <a:sym typeface="Poppins"/>
            </a:endParaRPr>
          </a:p>
        </p:txBody>
      </p:sp>
      <p:sp>
        <p:nvSpPr>
          <p:cNvPr id="413" name="Google Shape;413;p1"/>
          <p:cNvSpPr txBox="1"/>
          <p:nvPr/>
        </p:nvSpPr>
        <p:spPr>
          <a:xfrm>
            <a:off x="136325" y="4238750"/>
            <a:ext cx="3036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1"/>
                </a:solidFill>
                <a:latin typeface="Merriweather"/>
                <a:ea typeface="Merriweather"/>
                <a:cs typeface="Merriweather"/>
                <a:sym typeface="Merriweather"/>
              </a:rPr>
              <a:t>Mr.SACHIN D</a:t>
            </a:r>
            <a:r>
              <a:rPr b="1" lang="en" sz="1500">
                <a:solidFill>
                  <a:schemeClr val="accent1"/>
                </a:solidFill>
                <a:latin typeface="Merriweather"/>
                <a:ea typeface="Merriweather"/>
                <a:cs typeface="Merriweather"/>
                <a:sym typeface="Merriweather"/>
              </a:rPr>
              <a:t>HADWAL</a:t>
            </a:r>
            <a:endParaRPr b="1" sz="1500">
              <a:solidFill>
                <a:schemeClr val="accent1"/>
              </a:solidFill>
              <a:latin typeface="Merriweather"/>
              <a:ea typeface="Merriweather"/>
              <a:cs typeface="Merriweather"/>
              <a:sym typeface="Merriweather"/>
            </a:endParaRPr>
          </a:p>
          <a:p>
            <a:pPr indent="0" lvl="0" marL="0" rtl="0" algn="ctr">
              <a:spcBef>
                <a:spcPts val="0"/>
              </a:spcBef>
              <a:spcAft>
                <a:spcPts val="0"/>
              </a:spcAft>
              <a:buNone/>
            </a:pPr>
            <a:r>
              <a:rPr b="1" lang="en" sz="1500">
                <a:solidFill>
                  <a:schemeClr val="accent1"/>
                </a:solidFill>
                <a:latin typeface="Merriweather"/>
                <a:ea typeface="Merriweather"/>
                <a:cs typeface="Merriweather"/>
                <a:sym typeface="Merriweather"/>
              </a:rPr>
              <a:t>(Stackroute)</a:t>
            </a:r>
            <a:endParaRPr b="1" sz="1500">
              <a:solidFill>
                <a:schemeClr val="accent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d826f4bed9_9_10"/>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Swagger</a:t>
            </a:r>
            <a:endParaRPr/>
          </a:p>
        </p:txBody>
      </p:sp>
      <p:pic>
        <p:nvPicPr>
          <p:cNvPr id="589" name="Google Shape;589;gd826f4bed9_9_10"/>
          <p:cNvPicPr preferRelativeResize="0"/>
          <p:nvPr/>
        </p:nvPicPr>
        <p:blipFill rotWithShape="1">
          <a:blip r:embed="rId3">
            <a:alphaModFix/>
          </a:blip>
          <a:srcRect b="10707" l="0" r="0" t="16702"/>
          <a:stretch/>
        </p:blipFill>
        <p:spPr>
          <a:xfrm>
            <a:off x="949075" y="1243950"/>
            <a:ext cx="6986451" cy="285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d83486bc5a_0_0"/>
          <p:cNvSpPr txBox="1"/>
          <p:nvPr>
            <p:ph type="title"/>
          </p:nvPr>
        </p:nvSpPr>
        <p:spPr>
          <a:xfrm>
            <a:off x="1306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Eureka Server</a:t>
            </a:r>
            <a:endParaRPr/>
          </a:p>
        </p:txBody>
      </p:sp>
      <p:pic>
        <p:nvPicPr>
          <p:cNvPr id="595" name="Google Shape;595;gd83486bc5a_0_0"/>
          <p:cNvPicPr preferRelativeResize="0"/>
          <p:nvPr/>
        </p:nvPicPr>
        <p:blipFill rotWithShape="1">
          <a:blip r:embed="rId3">
            <a:alphaModFix/>
          </a:blip>
          <a:srcRect b="9288" l="0" r="0" t="16345"/>
          <a:stretch/>
        </p:blipFill>
        <p:spPr>
          <a:xfrm>
            <a:off x="1553975" y="1258588"/>
            <a:ext cx="6986451" cy="3228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d826f4bed9_9_15"/>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of Customer Service</a:t>
            </a:r>
            <a:endParaRPr/>
          </a:p>
        </p:txBody>
      </p:sp>
      <p:pic>
        <p:nvPicPr>
          <p:cNvPr id="601" name="Google Shape;601;gd826f4bed9_9_15"/>
          <p:cNvPicPr preferRelativeResize="0"/>
          <p:nvPr/>
        </p:nvPicPr>
        <p:blipFill rotWithShape="1">
          <a:blip r:embed="rId3">
            <a:alphaModFix/>
          </a:blip>
          <a:srcRect b="5020" l="0" r="0" t="8869"/>
          <a:stretch/>
        </p:blipFill>
        <p:spPr>
          <a:xfrm>
            <a:off x="950475" y="1481975"/>
            <a:ext cx="6986451" cy="3382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d826f4bed9_9_20"/>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of Restaurant Service</a:t>
            </a:r>
            <a:endParaRPr/>
          </a:p>
        </p:txBody>
      </p:sp>
      <p:pic>
        <p:nvPicPr>
          <p:cNvPr id="607" name="Google Shape;607;gd826f4bed9_9_20"/>
          <p:cNvPicPr preferRelativeResize="0"/>
          <p:nvPr/>
        </p:nvPicPr>
        <p:blipFill rotWithShape="1">
          <a:blip r:embed="rId3">
            <a:alphaModFix/>
          </a:blip>
          <a:srcRect b="5018" l="-1800" r="1800" t="8161"/>
          <a:stretch/>
        </p:blipFill>
        <p:spPr>
          <a:xfrm>
            <a:off x="947900" y="1297550"/>
            <a:ext cx="6986451" cy="3410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d826f4bed9_9_25"/>
          <p:cNvSpPr txBox="1"/>
          <p:nvPr>
            <p:ph type="title"/>
          </p:nvPr>
        </p:nvSpPr>
        <p:spPr>
          <a:xfrm>
            <a:off x="1578450" y="338038"/>
            <a:ext cx="67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of Favourite Service</a:t>
            </a:r>
            <a:endParaRPr/>
          </a:p>
        </p:txBody>
      </p:sp>
      <p:pic>
        <p:nvPicPr>
          <p:cNvPr id="613" name="Google Shape;613;gd826f4bed9_9_25"/>
          <p:cNvPicPr preferRelativeResize="0"/>
          <p:nvPr/>
        </p:nvPicPr>
        <p:blipFill rotWithShape="1">
          <a:blip r:embed="rId3">
            <a:alphaModFix/>
          </a:blip>
          <a:srcRect b="8216" l="0" r="0" t="8871"/>
          <a:stretch/>
        </p:blipFill>
        <p:spPr>
          <a:xfrm>
            <a:off x="1078775" y="1451500"/>
            <a:ext cx="6986451" cy="325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d826f4bed9_3_18"/>
          <p:cNvSpPr txBox="1"/>
          <p:nvPr>
            <p:ph type="title"/>
          </p:nvPr>
        </p:nvSpPr>
        <p:spPr>
          <a:xfrm>
            <a:off x="702650" y="2156550"/>
            <a:ext cx="7317300" cy="13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500"/>
              <a:buFont typeface="Arial"/>
              <a:buNone/>
            </a:pPr>
            <a:r>
              <a:rPr lang="en" sz="3800"/>
              <a:t>Thank you!</a:t>
            </a:r>
            <a:endParaRPr sz="3800"/>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3"/>
          <p:cNvGrpSpPr/>
          <p:nvPr/>
        </p:nvGrpSpPr>
        <p:grpSpPr>
          <a:xfrm rot="-2481916">
            <a:off x="8452968" y="2345688"/>
            <a:ext cx="522996" cy="543627"/>
            <a:chOff x="1361275" y="244825"/>
            <a:chExt cx="4833925" cy="5166575"/>
          </a:xfrm>
        </p:grpSpPr>
        <p:sp>
          <p:nvSpPr>
            <p:cNvPr id="419" name="Google Shape;419;p3"/>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cap="flat" cmpd="sng" w="9525">
              <a:solidFill>
                <a:srgbClr val="0057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3"/>
          <p:cNvSpPr/>
          <p:nvPr/>
        </p:nvSpPr>
        <p:spPr>
          <a:xfrm rot="3333790">
            <a:off x="6737811" y="-274037"/>
            <a:ext cx="3606691" cy="2126432"/>
          </a:xfrm>
          <a:custGeom>
            <a:rect b="b" l="l" r="r" t="t"/>
            <a:pathLst>
              <a:path extrusionOk="0" h="169365" w="287264">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txBox="1"/>
          <p:nvPr/>
        </p:nvSpPr>
        <p:spPr>
          <a:xfrm>
            <a:off x="1003900" y="656875"/>
            <a:ext cx="47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441" name="Google Shape;441;p3"/>
          <p:cNvSpPr txBox="1"/>
          <p:nvPr/>
        </p:nvSpPr>
        <p:spPr>
          <a:xfrm>
            <a:off x="1313750" y="1524450"/>
            <a:ext cx="7138800" cy="8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442" name="Google Shape;442;p3"/>
          <p:cNvSpPr txBox="1"/>
          <p:nvPr>
            <p:ph type="title"/>
          </p:nvPr>
        </p:nvSpPr>
        <p:spPr>
          <a:xfrm>
            <a:off x="508475" y="479125"/>
            <a:ext cx="6444300" cy="75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Objective</a:t>
            </a:r>
            <a:endParaRPr/>
          </a:p>
        </p:txBody>
      </p:sp>
      <p:sp>
        <p:nvSpPr>
          <p:cNvPr id="443" name="Google Shape;443;p3"/>
          <p:cNvSpPr txBox="1"/>
          <p:nvPr/>
        </p:nvSpPr>
        <p:spPr>
          <a:xfrm>
            <a:off x="333300" y="1821900"/>
            <a:ext cx="84774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Build an online food ordering  application</a:t>
            </a:r>
            <a:endParaRPr sz="1600">
              <a:latin typeface="Merriweather"/>
              <a:ea typeface="Merriweather"/>
              <a:cs typeface="Merriweather"/>
              <a:sym typeface="Merriweather"/>
            </a:endParaRPr>
          </a:p>
          <a:p>
            <a:pPr indent="0" lvl="0" marL="457200" rtl="0" algn="l">
              <a:spcBef>
                <a:spcPts val="0"/>
              </a:spcBef>
              <a:spcAft>
                <a:spcPts val="0"/>
              </a:spcAft>
              <a:buNone/>
            </a:pPr>
            <a:r>
              <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Where customer can find different cuisines based on cuisines name , restaurants  and location</a:t>
            </a:r>
            <a:endParaRPr sz="1600">
              <a:latin typeface="Merriweather"/>
              <a:ea typeface="Merriweather"/>
              <a:cs typeface="Merriweather"/>
              <a:sym typeface="Merriweather"/>
            </a:endParaRPr>
          </a:p>
          <a:p>
            <a:pPr indent="0" lvl="0" marL="457200" rtl="0" algn="l">
              <a:spcBef>
                <a:spcPts val="0"/>
              </a:spcBef>
              <a:spcAft>
                <a:spcPts val="0"/>
              </a:spcAft>
              <a:buNone/>
            </a:pPr>
            <a:r>
              <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Customer can place order and  also cancel order in the same service</a:t>
            </a:r>
            <a:endParaRPr sz="1600">
              <a:latin typeface="Merriweather"/>
              <a:ea typeface="Merriweather"/>
              <a:cs typeface="Merriweather"/>
              <a:sym typeface="Merriweather"/>
            </a:endParaRPr>
          </a:p>
          <a:p>
            <a:pPr indent="0" lvl="0" marL="457200" rtl="0" algn="l">
              <a:spcBef>
                <a:spcPts val="0"/>
              </a:spcBef>
              <a:spcAft>
                <a:spcPts val="0"/>
              </a:spcAft>
              <a:buNone/>
            </a:pPr>
            <a:r>
              <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Using Multi-module , Micro-service &amp; spring Boot technology</a:t>
            </a:r>
            <a:endParaRPr sz="1600">
              <a:latin typeface="Merriweather"/>
              <a:ea typeface="Merriweather"/>
              <a:cs typeface="Merriweather"/>
              <a:sym typeface="Merriweather"/>
            </a:endParaRPr>
          </a:p>
          <a:p>
            <a:pPr indent="0" lvl="0" marL="0" rtl="0" algn="l">
              <a:spcBef>
                <a:spcPts val="0"/>
              </a:spcBef>
              <a:spcAft>
                <a:spcPts val="0"/>
              </a:spcAft>
              <a:buNone/>
            </a:pPr>
            <a:r>
              <a:t/>
            </a:r>
            <a:endParaRPr sz="16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
          <p:cNvSpPr txBox="1"/>
          <p:nvPr>
            <p:ph type="title"/>
          </p:nvPr>
        </p:nvSpPr>
        <p:spPr>
          <a:xfrm>
            <a:off x="0" y="140125"/>
            <a:ext cx="5986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Introduction</a:t>
            </a:r>
            <a:endParaRPr/>
          </a:p>
        </p:txBody>
      </p:sp>
      <p:sp>
        <p:nvSpPr>
          <p:cNvPr id="449" name="Google Shape;449;p4"/>
          <p:cNvSpPr txBox="1"/>
          <p:nvPr>
            <p:ph idx="1" type="subTitle"/>
          </p:nvPr>
        </p:nvSpPr>
        <p:spPr>
          <a:xfrm>
            <a:off x="293525" y="712825"/>
            <a:ext cx="6303600" cy="416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latin typeface="Merriweather"/>
              <a:ea typeface="Merriweather"/>
              <a:cs typeface="Merriweather"/>
              <a:sym typeface="Merriweather"/>
            </a:endParaRPr>
          </a:p>
          <a:p>
            <a:pPr indent="-323850" lvl="0" marL="457200" rtl="0" algn="just">
              <a:lnSpc>
                <a:spcPct val="150000"/>
              </a:lnSpc>
              <a:spcBef>
                <a:spcPts val="1600"/>
              </a:spcBef>
              <a:spcAft>
                <a:spcPts val="0"/>
              </a:spcAft>
              <a:buSzPts val="1500"/>
              <a:buFont typeface="Merriweather"/>
              <a:buChar char="●"/>
            </a:pPr>
            <a:r>
              <a:rPr lang="en" sz="1500">
                <a:latin typeface="Merriweather"/>
                <a:ea typeface="Merriweather"/>
                <a:cs typeface="Merriweather"/>
                <a:sym typeface="Merriweather"/>
              </a:rPr>
              <a:t>Foodie App is an online food ordering  application where  customers can view the menu of their nearby available restaurants and place the order of their preferred food which will be delivered at their doorstep.</a:t>
            </a:r>
            <a:endParaRPr sz="1500">
              <a:latin typeface="Merriweather"/>
              <a:ea typeface="Merriweather"/>
              <a:cs typeface="Merriweather"/>
              <a:sym typeface="Merriweather"/>
            </a:endParaRPr>
          </a:p>
          <a:p>
            <a:pPr indent="-323850" lvl="0" marL="457200" rtl="0" algn="just">
              <a:lnSpc>
                <a:spcPct val="150000"/>
              </a:lnSpc>
              <a:spcBef>
                <a:spcPts val="0"/>
              </a:spcBef>
              <a:spcAft>
                <a:spcPts val="0"/>
              </a:spcAft>
              <a:buSzPts val="1500"/>
              <a:buFont typeface="Merriweather"/>
              <a:buChar char="●"/>
            </a:pPr>
            <a:r>
              <a:rPr lang="en" sz="1500">
                <a:latin typeface="Merriweather"/>
                <a:ea typeface="Merriweather"/>
                <a:cs typeface="Merriweather"/>
                <a:sym typeface="Merriweather"/>
              </a:rPr>
              <a:t>Customer can also search food item based on the restaurant and location.</a:t>
            </a:r>
            <a:endParaRPr sz="1500">
              <a:latin typeface="Merriweather"/>
              <a:ea typeface="Merriweather"/>
              <a:cs typeface="Merriweather"/>
              <a:sym typeface="Merriweather"/>
            </a:endParaRPr>
          </a:p>
          <a:p>
            <a:pPr indent="-323850" lvl="0" marL="457200" rtl="0" algn="just">
              <a:lnSpc>
                <a:spcPct val="150000"/>
              </a:lnSpc>
              <a:spcBef>
                <a:spcPts val="0"/>
              </a:spcBef>
              <a:spcAft>
                <a:spcPts val="0"/>
              </a:spcAft>
              <a:buSzPts val="1500"/>
              <a:buFont typeface="Merriweather"/>
              <a:buChar char="●"/>
            </a:pPr>
            <a:r>
              <a:rPr lang="en" sz="1500">
                <a:latin typeface="Merriweather"/>
                <a:ea typeface="Merriweather"/>
                <a:cs typeface="Merriweather"/>
                <a:sym typeface="Merriweather"/>
              </a:rPr>
              <a:t>The customer should Register and Login to the app to have access to the features of the app.</a:t>
            </a:r>
            <a:endParaRPr sz="1500">
              <a:latin typeface="Merriweather"/>
              <a:ea typeface="Merriweather"/>
              <a:cs typeface="Merriweather"/>
              <a:sym typeface="Merriweather"/>
            </a:endParaRPr>
          </a:p>
          <a:p>
            <a:pPr indent="-323850" lvl="0" marL="457200" rtl="0" algn="just">
              <a:lnSpc>
                <a:spcPct val="150000"/>
              </a:lnSpc>
              <a:spcBef>
                <a:spcPts val="0"/>
              </a:spcBef>
              <a:spcAft>
                <a:spcPts val="0"/>
              </a:spcAft>
              <a:buSzPts val="1500"/>
              <a:buFont typeface="Merriweather"/>
              <a:buChar char="●"/>
            </a:pPr>
            <a:r>
              <a:rPr lang="en" sz="1500">
                <a:latin typeface="Merriweather"/>
                <a:ea typeface="Merriweather"/>
                <a:cs typeface="Merriweather"/>
                <a:sym typeface="Merriweather"/>
              </a:rPr>
              <a:t>Authorized Customer can add their favourite food to the favourite list,which can be viewed in the favourite section.</a:t>
            </a:r>
            <a:endParaRPr sz="1500">
              <a:latin typeface="Merriweather"/>
              <a:ea typeface="Merriweather"/>
              <a:cs typeface="Merriweather"/>
              <a:sym typeface="Merriweather"/>
            </a:endParaRPr>
          </a:p>
        </p:txBody>
      </p:sp>
      <p:pic>
        <p:nvPicPr>
          <p:cNvPr id="450" name="Google Shape;450;p4"/>
          <p:cNvPicPr preferRelativeResize="0"/>
          <p:nvPr/>
        </p:nvPicPr>
        <p:blipFill rotWithShape="1">
          <a:blip r:embed="rId3">
            <a:alphaModFix/>
          </a:blip>
          <a:srcRect b="0" l="11330" r="-11330" t="0"/>
          <a:stretch/>
        </p:blipFill>
        <p:spPr>
          <a:xfrm>
            <a:off x="6597125" y="549600"/>
            <a:ext cx="2837300" cy="271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d826f4bed9_9_0"/>
          <p:cNvSpPr txBox="1"/>
          <p:nvPr>
            <p:ph type="title"/>
          </p:nvPr>
        </p:nvSpPr>
        <p:spPr>
          <a:xfrm>
            <a:off x="1107625" y="327150"/>
            <a:ext cx="705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&amp; </a:t>
            </a:r>
            <a:r>
              <a:rPr lang="en"/>
              <a:t>Technologies Used</a:t>
            </a:r>
            <a:endParaRPr/>
          </a:p>
        </p:txBody>
      </p:sp>
      <p:sp>
        <p:nvSpPr>
          <p:cNvPr id="456" name="Google Shape;456;gd826f4bed9_9_0"/>
          <p:cNvSpPr txBox="1"/>
          <p:nvPr>
            <p:ph idx="1" type="subTitle"/>
          </p:nvPr>
        </p:nvSpPr>
        <p:spPr>
          <a:xfrm>
            <a:off x="941950" y="899850"/>
            <a:ext cx="7870200" cy="40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Gitlab-VCS</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Spring Boot-</a:t>
            </a:r>
            <a:r>
              <a:rPr lang="en" sz="1500">
                <a:latin typeface="Merriweather"/>
                <a:ea typeface="Merriweather"/>
                <a:cs typeface="Merriweather"/>
                <a:sym typeface="Merriweather"/>
              </a:rPr>
              <a:t>Middleware</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Intellij-</a:t>
            </a:r>
            <a:r>
              <a:rPr lang="en" sz="1500">
                <a:latin typeface="Merriweather"/>
                <a:ea typeface="Merriweather"/>
                <a:cs typeface="Merriweather"/>
                <a:sym typeface="Merriweather"/>
              </a:rPr>
              <a:t>IDE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MongoDb-</a:t>
            </a:r>
            <a:r>
              <a:rPr lang="en" sz="1500">
                <a:latin typeface="Merriweather"/>
                <a:ea typeface="Merriweather"/>
                <a:cs typeface="Merriweather"/>
                <a:sym typeface="Merriweather"/>
              </a:rPr>
              <a:t>Database for Restaurant Service and Favourite Service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MySql-</a:t>
            </a:r>
            <a:r>
              <a:rPr lang="en" sz="1500">
                <a:latin typeface="Merriweather"/>
                <a:ea typeface="Merriweather"/>
                <a:cs typeface="Merriweather"/>
                <a:sym typeface="Merriweather"/>
              </a:rPr>
              <a:t>Database for Customer Service</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Postman-</a:t>
            </a:r>
            <a:r>
              <a:rPr lang="en" sz="1500">
                <a:latin typeface="Merriweather"/>
                <a:ea typeface="Merriweather"/>
                <a:cs typeface="Merriweather"/>
                <a:sym typeface="Merriweather"/>
              </a:rPr>
              <a:t>Front End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Junit ,Mockito-Testing </a:t>
            </a:r>
            <a:endParaRPr sz="1500">
              <a:latin typeface="Merriweather"/>
              <a:ea typeface="Merriweather"/>
              <a:cs typeface="Merriweather"/>
              <a:sym typeface="Merriweather"/>
            </a:endParaRPr>
          </a:p>
          <a:p>
            <a:pPr indent="0" lvl="0" marL="457200" rtl="0" algn="ctr">
              <a:spcBef>
                <a:spcPts val="0"/>
              </a:spcBef>
              <a:spcAft>
                <a:spcPts val="0"/>
              </a:spcAft>
              <a:buNone/>
            </a:pPr>
            <a:r>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Eureka Server</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Zuul Gateway</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Multi Module Project</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Jwt Authentication</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Swagger</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Logger</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Validation</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Exception Handling</a:t>
            </a:r>
            <a:endParaRPr sz="1500">
              <a:latin typeface="Merriweather"/>
              <a:ea typeface="Merriweather"/>
              <a:cs typeface="Merriweather"/>
              <a:sym typeface="Merriweather"/>
            </a:endParaRPr>
          </a:p>
          <a:p>
            <a:pPr indent="0" lvl="0" marL="457200" rtl="0" algn="l">
              <a:spcBef>
                <a:spcPts val="0"/>
              </a:spcBef>
              <a:spcAft>
                <a:spcPts val="0"/>
              </a:spcAft>
              <a:buNone/>
            </a:pPr>
            <a:r>
              <a:t/>
            </a:r>
            <a:endParaRPr sz="1500">
              <a:latin typeface="Merriweather"/>
              <a:ea typeface="Merriweather"/>
              <a:cs typeface="Merriweather"/>
              <a:sym typeface="Merriweather"/>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
          <p:cNvSpPr txBox="1"/>
          <p:nvPr>
            <p:ph type="title"/>
          </p:nvPr>
        </p:nvSpPr>
        <p:spPr>
          <a:xfrm>
            <a:off x="614975" y="69875"/>
            <a:ext cx="7019700" cy="48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457200" rtl="0" algn="just">
              <a:lnSpc>
                <a:spcPct val="115000"/>
              </a:lnSpc>
              <a:spcBef>
                <a:spcPts val="0"/>
              </a:spcBef>
              <a:spcAft>
                <a:spcPts val="0"/>
              </a:spcAft>
              <a:buNone/>
            </a:pPr>
            <a:r>
              <a:t/>
            </a:r>
            <a:endParaRPr sz="1500">
              <a:solidFill>
                <a:srgbClr val="000000"/>
              </a:solidFill>
              <a:latin typeface="Merriweather"/>
              <a:ea typeface="Merriweather"/>
              <a:cs typeface="Merriweather"/>
              <a:sym typeface="Merriweather"/>
            </a:endParaRPr>
          </a:p>
          <a:p>
            <a:pPr indent="-323850" lvl="0" marL="457200" rtl="0" algn="just">
              <a:lnSpc>
                <a:spcPct val="115000"/>
              </a:lnSpc>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Customer can register into the Foodie App. </a:t>
            </a:r>
            <a:endParaRPr sz="15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500">
                <a:solidFill>
                  <a:srgbClr val="000000"/>
                </a:solidFill>
                <a:latin typeface="Merriweather"/>
                <a:ea typeface="Merriweather"/>
                <a:cs typeface="Merriweather"/>
                <a:sym typeface="Merriweather"/>
              </a:rPr>
              <a:t>   </a:t>
            </a:r>
            <a:r>
              <a:rPr lang="en" sz="1100">
                <a:solidFill>
                  <a:srgbClr val="000000"/>
                </a:solidFill>
                <a:latin typeface="Merriweather"/>
                <a:ea typeface="Merriweather"/>
                <a:cs typeface="Merriweather"/>
                <a:sym typeface="Merriweather"/>
              </a:rPr>
              <a:t>  uId:</a:t>
            </a:r>
            <a:endParaRPr sz="11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firstName:</a:t>
            </a:r>
            <a:endParaRPr sz="11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lastName:</a:t>
            </a:r>
            <a:endParaRPr sz="11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username:</a:t>
            </a:r>
            <a:endParaRPr sz="11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contactNum:</a:t>
            </a:r>
            <a:endParaRPr sz="11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Address:</a:t>
            </a:r>
            <a:endParaRPr sz="11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password:</a:t>
            </a:r>
            <a:endParaRPr sz="1100">
              <a:solidFill>
                <a:srgbClr val="000000"/>
              </a:solidFill>
              <a:latin typeface="Merriweather"/>
              <a:ea typeface="Merriweather"/>
              <a:cs typeface="Merriweather"/>
              <a:sym typeface="Merriweather"/>
            </a:endParaRPr>
          </a:p>
          <a:p>
            <a:pPr indent="-323850" lvl="0" marL="457200" rtl="0" algn="just">
              <a:lnSpc>
                <a:spcPct val="115000"/>
              </a:lnSpc>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A registered customer can  login to the App.</a:t>
            </a:r>
            <a:endParaRPr sz="15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a:t>
            </a:r>
            <a:r>
              <a:rPr lang="en" sz="1100">
                <a:solidFill>
                  <a:srgbClr val="000000"/>
                </a:solidFill>
                <a:latin typeface="Merriweather"/>
                <a:ea typeface="Merriweather"/>
                <a:cs typeface="Merriweather"/>
                <a:sym typeface="Merriweather"/>
              </a:rPr>
              <a:t>username:</a:t>
            </a:r>
            <a:endParaRPr sz="1100">
              <a:solidFill>
                <a:srgbClr val="000000"/>
              </a:solidFill>
              <a:latin typeface="Merriweather"/>
              <a:ea typeface="Merriweather"/>
              <a:cs typeface="Merriweather"/>
              <a:sym typeface="Merriweather"/>
            </a:endParaRPr>
          </a:p>
          <a:p>
            <a:pPr indent="0" lvl="0" marL="0" rtl="0" algn="just">
              <a:lnSpc>
                <a:spcPct val="115000"/>
              </a:lnSpc>
              <a:spcBef>
                <a:spcPts val="0"/>
              </a:spcBef>
              <a:spcAft>
                <a:spcPts val="0"/>
              </a:spcAft>
              <a:buNone/>
            </a:pPr>
            <a:r>
              <a:rPr lang="en" sz="1100">
                <a:solidFill>
                  <a:srgbClr val="000000"/>
                </a:solidFill>
                <a:latin typeface="Merriweather"/>
                <a:ea typeface="Merriweather"/>
                <a:cs typeface="Merriweather"/>
                <a:sym typeface="Merriweather"/>
              </a:rPr>
              <a:t>                   password:</a:t>
            </a:r>
            <a:endParaRPr sz="1100">
              <a:solidFill>
                <a:srgbClr val="000000"/>
              </a:solidFill>
              <a:latin typeface="Merriweather"/>
              <a:ea typeface="Merriweather"/>
              <a:cs typeface="Merriweather"/>
              <a:sym typeface="Merriweather"/>
            </a:endParaRPr>
          </a:p>
          <a:p>
            <a:pPr indent="-323850" lvl="0" marL="457200" rtl="0" algn="just">
              <a:lnSpc>
                <a:spcPct val="115000"/>
              </a:lnSpc>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Customer can search for the restaurants and food</a:t>
            </a:r>
            <a:r>
              <a:rPr lang="en" sz="1500">
                <a:solidFill>
                  <a:srgbClr val="000000"/>
                </a:solidFill>
                <a:latin typeface="Merriweather"/>
                <a:ea typeface="Merriweather"/>
                <a:cs typeface="Merriweather"/>
                <a:sym typeface="Merriweather"/>
              </a:rPr>
              <a:t> </a:t>
            </a:r>
            <a:r>
              <a:rPr lang="en" sz="1500">
                <a:solidFill>
                  <a:srgbClr val="000000"/>
                </a:solidFill>
                <a:latin typeface="Merriweather"/>
                <a:ea typeface="Merriweather"/>
                <a:cs typeface="Merriweather"/>
                <a:sym typeface="Merriweather"/>
              </a:rPr>
              <a:t>based on the location ,menu  item and make the order.</a:t>
            </a:r>
            <a:endParaRPr sz="1500">
              <a:solidFill>
                <a:srgbClr val="000000"/>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t/>
            </a:r>
            <a:endParaRPr sz="1500">
              <a:solidFill>
                <a:srgbClr val="000000"/>
              </a:solidFill>
              <a:latin typeface="Merriweather"/>
              <a:ea typeface="Merriweather"/>
              <a:cs typeface="Merriweather"/>
              <a:sym typeface="Merriweather"/>
            </a:endParaRPr>
          </a:p>
          <a:p>
            <a:pPr indent="-323850" lvl="0" marL="457200" rtl="0" algn="just">
              <a:lnSpc>
                <a:spcPct val="115000"/>
              </a:lnSpc>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Favorite service  : customer can add his favorite food or restaurant and same will be displayed on Favorite service.</a:t>
            </a:r>
            <a:endParaRPr sz="1500">
              <a:solidFill>
                <a:srgbClr val="000000"/>
              </a:solidFill>
              <a:latin typeface="Merriweather"/>
              <a:ea typeface="Merriweather"/>
              <a:cs typeface="Merriweather"/>
              <a:sym typeface="Merriweather"/>
            </a:endParaRPr>
          </a:p>
          <a:p>
            <a:pPr indent="0" lvl="0" marL="0" rtl="0" algn="just">
              <a:lnSpc>
                <a:spcPct val="100000"/>
              </a:lnSpc>
              <a:spcBef>
                <a:spcPts val="0"/>
              </a:spcBef>
              <a:spcAft>
                <a:spcPts val="0"/>
              </a:spcAft>
              <a:buSzPts val="3000"/>
              <a:buNone/>
            </a:pPr>
            <a:r>
              <a:t/>
            </a:r>
            <a:endParaRPr sz="1500">
              <a:latin typeface="Merriweather"/>
              <a:ea typeface="Merriweather"/>
              <a:cs typeface="Merriweather"/>
              <a:sym typeface="Merriweather"/>
            </a:endParaRPr>
          </a:p>
        </p:txBody>
      </p:sp>
      <p:sp>
        <p:nvSpPr>
          <p:cNvPr id="462" name="Google Shape;462;p7"/>
          <p:cNvSpPr txBox="1"/>
          <p:nvPr/>
        </p:nvSpPr>
        <p:spPr>
          <a:xfrm>
            <a:off x="1549250" y="181700"/>
            <a:ext cx="4375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3000"/>
              <a:buFont typeface="Arial"/>
              <a:buNone/>
            </a:pPr>
            <a:r>
              <a:rPr lang="en" sz="3000">
                <a:solidFill>
                  <a:schemeClr val="accent1"/>
                </a:solidFill>
                <a:latin typeface="Lora"/>
                <a:ea typeface="Lora"/>
                <a:cs typeface="Lora"/>
                <a:sym typeface="Lora"/>
              </a:rPr>
              <a:t>Functionalities</a:t>
            </a: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d826f4bed9_2_0"/>
          <p:cNvSpPr txBox="1"/>
          <p:nvPr>
            <p:ph type="title"/>
          </p:nvPr>
        </p:nvSpPr>
        <p:spPr>
          <a:xfrm>
            <a:off x="503175" y="293525"/>
            <a:ext cx="6694800" cy="44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Design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68" name="Google Shape;468;gd826f4bed9_2_0"/>
          <p:cNvPicPr preferRelativeResize="0"/>
          <p:nvPr/>
        </p:nvPicPr>
        <p:blipFill>
          <a:blip r:embed="rId3">
            <a:alphaModFix/>
          </a:blip>
          <a:stretch>
            <a:fillRect/>
          </a:stretch>
        </p:blipFill>
        <p:spPr>
          <a:xfrm>
            <a:off x="964400" y="1082550"/>
            <a:ext cx="5820600" cy="3669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gd76401fc5c_1_0"/>
          <p:cNvGrpSpPr/>
          <p:nvPr/>
        </p:nvGrpSpPr>
        <p:grpSpPr>
          <a:xfrm rot="2603709">
            <a:off x="3382469" y="4433309"/>
            <a:ext cx="317324" cy="412260"/>
            <a:chOff x="1361275" y="244825"/>
            <a:chExt cx="4833925" cy="5166575"/>
          </a:xfrm>
        </p:grpSpPr>
        <p:sp>
          <p:nvSpPr>
            <p:cNvPr id="474" name="Google Shape;474;gd76401fc5c_1_0"/>
            <p:cNvSpPr/>
            <p:nvPr/>
          </p:nvSpPr>
          <p:spPr>
            <a:xfrm>
              <a:off x="3252800" y="2793500"/>
              <a:ext cx="2769775" cy="933175"/>
            </a:xfrm>
            <a:custGeom>
              <a:rect b="b" l="l" r="r" t="t"/>
              <a:pathLst>
                <a:path extrusionOk="0" h="37327" w="110791">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d76401fc5c_1_0"/>
            <p:cNvSpPr/>
            <p:nvPr/>
          </p:nvSpPr>
          <p:spPr>
            <a:xfrm>
              <a:off x="1586550" y="1832125"/>
              <a:ext cx="1699700" cy="1751375"/>
            </a:xfrm>
            <a:custGeom>
              <a:rect b="b" l="l" r="r" t="t"/>
              <a:pathLst>
                <a:path extrusionOk="0" h="70055" w="67988">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d76401fc5c_1_0"/>
            <p:cNvSpPr/>
            <p:nvPr/>
          </p:nvSpPr>
          <p:spPr>
            <a:xfrm>
              <a:off x="2210575" y="1484300"/>
              <a:ext cx="1010725" cy="2142275"/>
            </a:xfrm>
            <a:custGeom>
              <a:rect b="b" l="l" r="r" t="t"/>
              <a:pathLst>
                <a:path extrusionOk="0" h="85691" w="40429">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d76401fc5c_1_0"/>
            <p:cNvSpPr/>
            <p:nvPr/>
          </p:nvSpPr>
          <p:spPr>
            <a:xfrm>
              <a:off x="2869375" y="471900"/>
              <a:ext cx="425175" cy="3093775"/>
            </a:xfrm>
            <a:custGeom>
              <a:rect b="b" l="l" r="r" t="t"/>
              <a:pathLst>
                <a:path extrusionOk="0" h="123751" w="17007">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d76401fc5c_1_0"/>
            <p:cNvSpPr/>
            <p:nvPr/>
          </p:nvSpPr>
          <p:spPr>
            <a:xfrm>
              <a:off x="3078175" y="651750"/>
              <a:ext cx="2833925" cy="3016275"/>
            </a:xfrm>
            <a:custGeom>
              <a:rect b="b" l="l" r="r" t="t"/>
              <a:pathLst>
                <a:path extrusionOk="0" h="120651" w="113357">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d76401fc5c_1_0"/>
            <p:cNvSpPr/>
            <p:nvPr/>
          </p:nvSpPr>
          <p:spPr>
            <a:xfrm>
              <a:off x="3250375" y="2650625"/>
              <a:ext cx="2168950" cy="929450"/>
            </a:xfrm>
            <a:custGeom>
              <a:rect b="b" l="l" r="r" t="t"/>
              <a:pathLst>
                <a:path extrusionOk="0" h="37178" w="86758">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d76401fc5c_1_0"/>
            <p:cNvSpPr/>
            <p:nvPr/>
          </p:nvSpPr>
          <p:spPr>
            <a:xfrm>
              <a:off x="3201800" y="1545900"/>
              <a:ext cx="1069375" cy="1980300"/>
            </a:xfrm>
            <a:custGeom>
              <a:rect b="b" l="l" r="r" t="t"/>
              <a:pathLst>
                <a:path extrusionOk="0" h="79212" w="42775">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d76401fc5c_1_0"/>
            <p:cNvSpPr/>
            <p:nvPr/>
          </p:nvSpPr>
          <p:spPr>
            <a:xfrm>
              <a:off x="3147200" y="1300300"/>
              <a:ext cx="454325" cy="2311275"/>
            </a:xfrm>
            <a:custGeom>
              <a:rect b="b" l="l" r="r" t="t"/>
              <a:pathLst>
                <a:path extrusionOk="0" h="92451" w="18173">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d76401fc5c_1_0"/>
            <p:cNvSpPr/>
            <p:nvPr/>
          </p:nvSpPr>
          <p:spPr>
            <a:xfrm>
              <a:off x="3176950" y="1208525"/>
              <a:ext cx="1895950" cy="2300350"/>
            </a:xfrm>
            <a:custGeom>
              <a:rect b="b" l="l" r="r" t="t"/>
              <a:pathLst>
                <a:path extrusionOk="0" h="92014" w="75838">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d76401fc5c_1_0"/>
            <p:cNvSpPr/>
            <p:nvPr/>
          </p:nvSpPr>
          <p:spPr>
            <a:xfrm>
              <a:off x="2901125" y="3202575"/>
              <a:ext cx="682650" cy="750800"/>
            </a:xfrm>
            <a:custGeom>
              <a:rect b="b" l="l" r="r" t="t"/>
              <a:pathLst>
                <a:path extrusionOk="0" h="30032" w="27306">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d76401fc5c_1_0"/>
            <p:cNvSpPr/>
            <p:nvPr/>
          </p:nvSpPr>
          <p:spPr>
            <a:xfrm>
              <a:off x="1403375" y="3677575"/>
              <a:ext cx="1897825" cy="1733825"/>
            </a:xfrm>
            <a:custGeom>
              <a:rect b="b" l="l" r="r" t="t"/>
              <a:pathLst>
                <a:path extrusionOk="0" h="69353" w="75913">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d76401fc5c_1_0"/>
            <p:cNvSpPr/>
            <p:nvPr/>
          </p:nvSpPr>
          <p:spPr>
            <a:xfrm>
              <a:off x="5814200" y="2605475"/>
              <a:ext cx="381000" cy="354750"/>
            </a:xfrm>
            <a:custGeom>
              <a:rect b="b" l="l" r="r" t="t"/>
              <a:pathLst>
                <a:path extrusionOk="0" h="14190" w="1524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d76401fc5c_1_0"/>
            <p:cNvSpPr/>
            <p:nvPr/>
          </p:nvSpPr>
          <p:spPr>
            <a:xfrm>
              <a:off x="5210950" y="2438775"/>
              <a:ext cx="381025" cy="356250"/>
            </a:xfrm>
            <a:custGeom>
              <a:rect b="b" l="l" r="r" t="t"/>
              <a:pathLst>
                <a:path extrusionOk="0" h="14250" w="15241">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d76401fc5c_1_0"/>
            <p:cNvSpPr/>
            <p:nvPr/>
          </p:nvSpPr>
          <p:spPr>
            <a:xfrm>
              <a:off x="5814200" y="464325"/>
              <a:ext cx="381000" cy="361500"/>
            </a:xfrm>
            <a:custGeom>
              <a:rect b="b" l="l" r="r" t="t"/>
              <a:pathLst>
                <a:path extrusionOk="0" h="14460" w="1524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d76401fc5c_1_0"/>
            <p:cNvSpPr/>
            <p:nvPr/>
          </p:nvSpPr>
          <p:spPr>
            <a:xfrm>
              <a:off x="3111550" y="244825"/>
              <a:ext cx="376975" cy="353675"/>
            </a:xfrm>
            <a:custGeom>
              <a:rect b="b" l="l" r="r" t="t"/>
              <a:pathLst>
                <a:path extrusionOk="0" h="14147" w="15079">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d76401fc5c_1_0"/>
            <p:cNvSpPr/>
            <p:nvPr/>
          </p:nvSpPr>
          <p:spPr>
            <a:xfrm>
              <a:off x="2028000" y="1271975"/>
              <a:ext cx="381025" cy="347925"/>
            </a:xfrm>
            <a:custGeom>
              <a:rect b="b" l="l" r="r" t="t"/>
              <a:pathLst>
                <a:path extrusionOk="0" h="13917" w="15241">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d76401fc5c_1_0"/>
            <p:cNvSpPr/>
            <p:nvPr/>
          </p:nvSpPr>
          <p:spPr>
            <a:xfrm>
              <a:off x="1361275" y="1621225"/>
              <a:ext cx="381000" cy="355600"/>
            </a:xfrm>
            <a:custGeom>
              <a:rect b="b" l="l" r="r" t="t"/>
              <a:pathLst>
                <a:path extrusionOk="0" h="14224" w="1524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d76401fc5c_1_0"/>
            <p:cNvSpPr/>
            <p:nvPr/>
          </p:nvSpPr>
          <p:spPr>
            <a:xfrm>
              <a:off x="3445450" y="1089400"/>
              <a:ext cx="376450" cy="361000"/>
            </a:xfrm>
            <a:custGeom>
              <a:rect b="b" l="l" r="r" t="t"/>
              <a:pathLst>
                <a:path extrusionOk="0" h="14440" w="15058">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d76401fc5c_1_0"/>
            <p:cNvSpPr/>
            <p:nvPr/>
          </p:nvSpPr>
          <p:spPr>
            <a:xfrm>
              <a:off x="4893450" y="958000"/>
              <a:ext cx="381025" cy="354875"/>
            </a:xfrm>
            <a:custGeom>
              <a:rect b="b" l="l" r="r" t="t"/>
              <a:pathLst>
                <a:path extrusionOk="0" h="14195" w="15241">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d76401fc5c_1_0"/>
            <p:cNvSpPr/>
            <p:nvPr/>
          </p:nvSpPr>
          <p:spPr>
            <a:xfrm>
              <a:off x="4123500" y="1328275"/>
              <a:ext cx="381025" cy="353575"/>
            </a:xfrm>
            <a:custGeom>
              <a:rect b="b" l="l" r="r" t="t"/>
              <a:pathLst>
                <a:path extrusionOk="0" h="14143" w="15241">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4" name="Google Shape;494;gd76401fc5c_1_0"/>
          <p:cNvSpPr txBox="1"/>
          <p:nvPr>
            <p:ph type="title"/>
          </p:nvPr>
        </p:nvSpPr>
        <p:spPr>
          <a:xfrm>
            <a:off x="620025" y="326600"/>
            <a:ext cx="736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Microservices</a:t>
            </a:r>
            <a:endParaRPr/>
          </a:p>
        </p:txBody>
      </p:sp>
      <p:sp>
        <p:nvSpPr>
          <p:cNvPr id="495" name="Google Shape;495;gd76401fc5c_1_0"/>
          <p:cNvSpPr/>
          <p:nvPr/>
        </p:nvSpPr>
        <p:spPr>
          <a:xfrm rot="5400000">
            <a:off x="668032" y="607330"/>
            <a:ext cx="2055572" cy="3246342"/>
          </a:xfrm>
          <a:custGeom>
            <a:rect b="b" l="l" r="r" t="t"/>
            <a:pathLst>
              <a:path extrusionOk="0" h="208768" w="148016">
                <a:moveTo>
                  <a:pt x="96146" y="30950"/>
                </a:moveTo>
                <a:cubicBezTo>
                  <a:pt x="102743" y="30950"/>
                  <a:pt x="109283" y="32446"/>
                  <a:pt x="115109" y="35647"/>
                </a:cubicBezTo>
                <a:cubicBezTo>
                  <a:pt x="130688" y="44233"/>
                  <a:pt x="138569" y="65448"/>
                  <a:pt x="130610" y="81315"/>
                </a:cubicBezTo>
                <a:cubicBezTo>
                  <a:pt x="129070" y="84420"/>
                  <a:pt x="127035" y="87265"/>
                  <a:pt x="125913" y="90527"/>
                </a:cubicBezTo>
                <a:cubicBezTo>
                  <a:pt x="121920" y="102348"/>
                  <a:pt x="131288" y="114248"/>
                  <a:pt x="132985" y="126617"/>
                </a:cubicBezTo>
                <a:cubicBezTo>
                  <a:pt x="134863" y="140187"/>
                  <a:pt x="125652" y="154696"/>
                  <a:pt x="112343" y="158011"/>
                </a:cubicBezTo>
                <a:cubicBezTo>
                  <a:pt x="109296" y="158759"/>
                  <a:pt x="106180" y="158967"/>
                  <a:pt x="103045" y="158967"/>
                </a:cubicBezTo>
                <a:cubicBezTo>
                  <a:pt x="100059" y="158967"/>
                  <a:pt x="97055" y="158778"/>
                  <a:pt x="94076" y="158689"/>
                </a:cubicBezTo>
                <a:cubicBezTo>
                  <a:pt x="92818" y="158653"/>
                  <a:pt x="91561" y="158635"/>
                  <a:pt x="90305" y="158635"/>
                </a:cubicBezTo>
                <a:cubicBezTo>
                  <a:pt x="75111" y="158635"/>
                  <a:pt x="60039" y="161255"/>
                  <a:pt x="45746" y="166414"/>
                </a:cubicBezTo>
                <a:cubicBezTo>
                  <a:pt x="41774" y="167837"/>
                  <a:pt x="37730" y="169477"/>
                  <a:pt x="33546" y="169477"/>
                </a:cubicBezTo>
                <a:cubicBezTo>
                  <a:pt x="33359" y="169477"/>
                  <a:pt x="33172" y="169473"/>
                  <a:pt x="32985" y="169467"/>
                </a:cubicBezTo>
                <a:cubicBezTo>
                  <a:pt x="22860" y="169101"/>
                  <a:pt x="8690" y="161325"/>
                  <a:pt x="9655" y="149738"/>
                </a:cubicBezTo>
                <a:cubicBezTo>
                  <a:pt x="10047" y="145093"/>
                  <a:pt x="12552" y="140918"/>
                  <a:pt x="14013" y="136482"/>
                </a:cubicBezTo>
                <a:cubicBezTo>
                  <a:pt x="18659" y="122181"/>
                  <a:pt x="11900" y="106784"/>
                  <a:pt x="11978" y="91753"/>
                </a:cubicBezTo>
                <a:cubicBezTo>
                  <a:pt x="12108" y="78523"/>
                  <a:pt x="17510" y="65892"/>
                  <a:pt x="26983" y="56680"/>
                </a:cubicBezTo>
                <a:cubicBezTo>
                  <a:pt x="29306" y="54436"/>
                  <a:pt x="31915" y="52401"/>
                  <a:pt x="34968" y="51409"/>
                </a:cubicBezTo>
                <a:cubicBezTo>
                  <a:pt x="37049" y="50708"/>
                  <a:pt x="39230" y="50518"/>
                  <a:pt x="41445" y="50518"/>
                </a:cubicBezTo>
                <a:cubicBezTo>
                  <a:pt x="44056" y="50518"/>
                  <a:pt x="46716" y="50781"/>
                  <a:pt x="49319" y="50781"/>
                </a:cubicBezTo>
                <a:cubicBezTo>
                  <a:pt x="51822" y="50781"/>
                  <a:pt x="54272" y="50538"/>
                  <a:pt x="56576" y="49582"/>
                </a:cubicBezTo>
                <a:cubicBezTo>
                  <a:pt x="60099" y="48095"/>
                  <a:pt x="62761" y="45120"/>
                  <a:pt x="65631" y="42562"/>
                </a:cubicBezTo>
                <a:cubicBezTo>
                  <a:pt x="73898" y="35145"/>
                  <a:pt x="85101" y="30950"/>
                  <a:pt x="96146" y="30950"/>
                </a:cubicBezTo>
                <a:close/>
                <a:moveTo>
                  <a:pt x="0" y="0"/>
                </a:moveTo>
                <a:lnTo>
                  <a:pt x="0" y="208063"/>
                </a:lnTo>
                <a:lnTo>
                  <a:pt x="148016" y="208767"/>
                </a:lnTo>
                <a:lnTo>
                  <a:pt x="1480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d76401fc5c_1_0"/>
          <p:cNvSpPr/>
          <p:nvPr/>
        </p:nvSpPr>
        <p:spPr>
          <a:xfrm rot="5400000">
            <a:off x="3509638" y="607330"/>
            <a:ext cx="2055572" cy="3246342"/>
          </a:xfrm>
          <a:custGeom>
            <a:rect b="b" l="l" r="r" t="t"/>
            <a:pathLst>
              <a:path extrusionOk="0" h="208768" w="148016">
                <a:moveTo>
                  <a:pt x="96146" y="30950"/>
                </a:moveTo>
                <a:cubicBezTo>
                  <a:pt x="102743" y="30950"/>
                  <a:pt x="109283" y="32446"/>
                  <a:pt x="115109" y="35647"/>
                </a:cubicBezTo>
                <a:cubicBezTo>
                  <a:pt x="130688" y="44233"/>
                  <a:pt x="138569" y="65448"/>
                  <a:pt x="130610" y="81315"/>
                </a:cubicBezTo>
                <a:cubicBezTo>
                  <a:pt x="129070" y="84420"/>
                  <a:pt x="127035" y="87265"/>
                  <a:pt x="125913" y="90527"/>
                </a:cubicBezTo>
                <a:cubicBezTo>
                  <a:pt x="121920" y="102348"/>
                  <a:pt x="131288" y="114248"/>
                  <a:pt x="132985" y="126617"/>
                </a:cubicBezTo>
                <a:cubicBezTo>
                  <a:pt x="134863" y="140187"/>
                  <a:pt x="125652" y="154696"/>
                  <a:pt x="112343" y="158011"/>
                </a:cubicBezTo>
                <a:cubicBezTo>
                  <a:pt x="109296" y="158759"/>
                  <a:pt x="106180" y="158967"/>
                  <a:pt x="103045" y="158967"/>
                </a:cubicBezTo>
                <a:cubicBezTo>
                  <a:pt x="100059" y="158967"/>
                  <a:pt x="97055" y="158778"/>
                  <a:pt x="94076" y="158689"/>
                </a:cubicBezTo>
                <a:cubicBezTo>
                  <a:pt x="92818" y="158653"/>
                  <a:pt x="91561" y="158635"/>
                  <a:pt x="90305" y="158635"/>
                </a:cubicBezTo>
                <a:cubicBezTo>
                  <a:pt x="75111" y="158635"/>
                  <a:pt x="60039" y="161255"/>
                  <a:pt x="45746" y="166414"/>
                </a:cubicBezTo>
                <a:cubicBezTo>
                  <a:pt x="41774" y="167837"/>
                  <a:pt x="37730" y="169477"/>
                  <a:pt x="33546" y="169477"/>
                </a:cubicBezTo>
                <a:cubicBezTo>
                  <a:pt x="33359" y="169477"/>
                  <a:pt x="33172" y="169473"/>
                  <a:pt x="32985" y="169467"/>
                </a:cubicBezTo>
                <a:cubicBezTo>
                  <a:pt x="22860" y="169101"/>
                  <a:pt x="8690" y="161325"/>
                  <a:pt x="9655" y="149738"/>
                </a:cubicBezTo>
                <a:cubicBezTo>
                  <a:pt x="10047" y="145093"/>
                  <a:pt x="12552" y="140918"/>
                  <a:pt x="14013" y="136482"/>
                </a:cubicBezTo>
                <a:cubicBezTo>
                  <a:pt x="18659" y="122181"/>
                  <a:pt x="11900" y="106784"/>
                  <a:pt x="11978" y="91753"/>
                </a:cubicBezTo>
                <a:cubicBezTo>
                  <a:pt x="12108" y="78523"/>
                  <a:pt x="17510" y="65892"/>
                  <a:pt x="26983" y="56680"/>
                </a:cubicBezTo>
                <a:cubicBezTo>
                  <a:pt x="29306" y="54436"/>
                  <a:pt x="31915" y="52401"/>
                  <a:pt x="34968" y="51409"/>
                </a:cubicBezTo>
                <a:cubicBezTo>
                  <a:pt x="37049" y="50708"/>
                  <a:pt x="39230" y="50518"/>
                  <a:pt x="41445" y="50518"/>
                </a:cubicBezTo>
                <a:cubicBezTo>
                  <a:pt x="44056" y="50518"/>
                  <a:pt x="46716" y="50781"/>
                  <a:pt x="49319" y="50781"/>
                </a:cubicBezTo>
                <a:cubicBezTo>
                  <a:pt x="51822" y="50781"/>
                  <a:pt x="54272" y="50538"/>
                  <a:pt x="56576" y="49582"/>
                </a:cubicBezTo>
                <a:cubicBezTo>
                  <a:pt x="60099" y="48095"/>
                  <a:pt x="62761" y="45120"/>
                  <a:pt x="65631" y="42562"/>
                </a:cubicBezTo>
                <a:cubicBezTo>
                  <a:pt x="73898" y="35145"/>
                  <a:pt x="85101" y="30950"/>
                  <a:pt x="96146" y="30950"/>
                </a:cubicBezTo>
                <a:close/>
                <a:moveTo>
                  <a:pt x="0" y="0"/>
                </a:moveTo>
                <a:lnTo>
                  <a:pt x="0" y="208063"/>
                </a:lnTo>
                <a:lnTo>
                  <a:pt x="148016" y="208767"/>
                </a:lnTo>
                <a:lnTo>
                  <a:pt x="1480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d76401fc5c_1_0"/>
          <p:cNvSpPr/>
          <p:nvPr/>
        </p:nvSpPr>
        <p:spPr>
          <a:xfrm rot="5400000">
            <a:off x="6340631" y="607330"/>
            <a:ext cx="2055572" cy="3246342"/>
          </a:xfrm>
          <a:custGeom>
            <a:rect b="b" l="l" r="r" t="t"/>
            <a:pathLst>
              <a:path extrusionOk="0" h="208768" w="148016">
                <a:moveTo>
                  <a:pt x="96146" y="30950"/>
                </a:moveTo>
                <a:cubicBezTo>
                  <a:pt x="102743" y="30950"/>
                  <a:pt x="109283" y="32446"/>
                  <a:pt x="115109" y="35647"/>
                </a:cubicBezTo>
                <a:cubicBezTo>
                  <a:pt x="130688" y="44233"/>
                  <a:pt x="138569" y="65448"/>
                  <a:pt x="130610" y="81315"/>
                </a:cubicBezTo>
                <a:cubicBezTo>
                  <a:pt x="129070" y="84420"/>
                  <a:pt x="127035" y="87265"/>
                  <a:pt x="125913" y="90527"/>
                </a:cubicBezTo>
                <a:cubicBezTo>
                  <a:pt x="121920" y="102348"/>
                  <a:pt x="131288" y="114248"/>
                  <a:pt x="132985" y="126617"/>
                </a:cubicBezTo>
                <a:cubicBezTo>
                  <a:pt x="134863" y="140187"/>
                  <a:pt x="125652" y="154696"/>
                  <a:pt x="112343" y="158011"/>
                </a:cubicBezTo>
                <a:cubicBezTo>
                  <a:pt x="109296" y="158759"/>
                  <a:pt x="106180" y="158967"/>
                  <a:pt x="103045" y="158967"/>
                </a:cubicBezTo>
                <a:cubicBezTo>
                  <a:pt x="100059" y="158967"/>
                  <a:pt x="97055" y="158778"/>
                  <a:pt x="94076" y="158689"/>
                </a:cubicBezTo>
                <a:cubicBezTo>
                  <a:pt x="92818" y="158653"/>
                  <a:pt x="91561" y="158635"/>
                  <a:pt x="90305" y="158635"/>
                </a:cubicBezTo>
                <a:cubicBezTo>
                  <a:pt x="75111" y="158635"/>
                  <a:pt x="60039" y="161255"/>
                  <a:pt x="45746" y="166414"/>
                </a:cubicBezTo>
                <a:cubicBezTo>
                  <a:pt x="41774" y="167837"/>
                  <a:pt x="37730" y="169477"/>
                  <a:pt x="33546" y="169477"/>
                </a:cubicBezTo>
                <a:cubicBezTo>
                  <a:pt x="33359" y="169477"/>
                  <a:pt x="33172" y="169473"/>
                  <a:pt x="32985" y="169467"/>
                </a:cubicBezTo>
                <a:cubicBezTo>
                  <a:pt x="22860" y="169101"/>
                  <a:pt x="8690" y="161325"/>
                  <a:pt x="9655" y="149738"/>
                </a:cubicBezTo>
                <a:cubicBezTo>
                  <a:pt x="10047" y="145093"/>
                  <a:pt x="12552" y="140918"/>
                  <a:pt x="14013" y="136482"/>
                </a:cubicBezTo>
                <a:cubicBezTo>
                  <a:pt x="18659" y="122181"/>
                  <a:pt x="11900" y="106784"/>
                  <a:pt x="11978" y="91753"/>
                </a:cubicBezTo>
                <a:cubicBezTo>
                  <a:pt x="12108" y="78523"/>
                  <a:pt x="17510" y="65892"/>
                  <a:pt x="26983" y="56680"/>
                </a:cubicBezTo>
                <a:cubicBezTo>
                  <a:pt x="29306" y="54436"/>
                  <a:pt x="31915" y="52401"/>
                  <a:pt x="34968" y="51409"/>
                </a:cubicBezTo>
                <a:cubicBezTo>
                  <a:pt x="37049" y="50708"/>
                  <a:pt x="39230" y="50518"/>
                  <a:pt x="41445" y="50518"/>
                </a:cubicBezTo>
                <a:cubicBezTo>
                  <a:pt x="44056" y="50518"/>
                  <a:pt x="46716" y="50781"/>
                  <a:pt x="49319" y="50781"/>
                </a:cubicBezTo>
                <a:cubicBezTo>
                  <a:pt x="51822" y="50781"/>
                  <a:pt x="54272" y="50538"/>
                  <a:pt x="56576" y="49582"/>
                </a:cubicBezTo>
                <a:cubicBezTo>
                  <a:pt x="60099" y="48095"/>
                  <a:pt x="62761" y="45120"/>
                  <a:pt x="65631" y="42562"/>
                </a:cubicBezTo>
                <a:cubicBezTo>
                  <a:pt x="73898" y="35145"/>
                  <a:pt x="85101" y="30950"/>
                  <a:pt x="96146" y="30950"/>
                </a:cubicBezTo>
                <a:close/>
                <a:moveTo>
                  <a:pt x="0" y="0"/>
                </a:moveTo>
                <a:lnTo>
                  <a:pt x="0" y="208063"/>
                </a:lnTo>
                <a:lnTo>
                  <a:pt x="148016" y="208767"/>
                </a:lnTo>
                <a:lnTo>
                  <a:pt x="14801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d76401fc5c_1_0"/>
          <p:cNvSpPr txBox="1"/>
          <p:nvPr>
            <p:ph idx="2" type="title"/>
          </p:nvPr>
        </p:nvSpPr>
        <p:spPr>
          <a:xfrm>
            <a:off x="475225" y="3220250"/>
            <a:ext cx="2600400" cy="4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Customer-Service</a:t>
            </a:r>
            <a:endParaRPr/>
          </a:p>
        </p:txBody>
      </p:sp>
      <p:sp>
        <p:nvSpPr>
          <p:cNvPr id="499" name="Google Shape;499;gd76401fc5c_1_0"/>
          <p:cNvSpPr txBox="1"/>
          <p:nvPr>
            <p:ph idx="4294967295" type="subTitle"/>
          </p:nvPr>
        </p:nvSpPr>
        <p:spPr>
          <a:xfrm>
            <a:off x="872400" y="3570000"/>
            <a:ext cx="2012100" cy="147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Poppins"/>
              <a:buNone/>
            </a:pPr>
            <a:r>
              <a:rPr lang="en" sz="1500">
                <a:latin typeface="Merriweather"/>
                <a:ea typeface="Merriweather"/>
                <a:cs typeface="Merriweather"/>
                <a:sym typeface="Merriweather"/>
              </a:rPr>
              <a:t>The customer can Register and login.(update their details and delete their account.)</a:t>
            </a:r>
            <a:endParaRPr i="0" sz="1500" u="none" cap="none" strike="noStrike">
              <a:solidFill>
                <a:srgbClr val="000000"/>
              </a:solidFill>
              <a:latin typeface="Merriweather"/>
              <a:ea typeface="Merriweather"/>
              <a:cs typeface="Merriweather"/>
              <a:sym typeface="Merriweather"/>
            </a:endParaRPr>
          </a:p>
        </p:txBody>
      </p:sp>
      <p:sp>
        <p:nvSpPr>
          <p:cNvPr id="500" name="Google Shape;500;gd76401fc5c_1_0"/>
          <p:cNvSpPr txBox="1"/>
          <p:nvPr>
            <p:ph idx="3" type="title"/>
          </p:nvPr>
        </p:nvSpPr>
        <p:spPr>
          <a:xfrm>
            <a:off x="6105025" y="3220250"/>
            <a:ext cx="2462700" cy="4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Restaurant-Service</a:t>
            </a:r>
            <a:endParaRPr/>
          </a:p>
        </p:txBody>
      </p:sp>
      <p:sp>
        <p:nvSpPr>
          <p:cNvPr id="501" name="Google Shape;501;gd76401fc5c_1_0"/>
          <p:cNvSpPr txBox="1"/>
          <p:nvPr>
            <p:ph idx="4" type="subTitle"/>
          </p:nvPr>
        </p:nvSpPr>
        <p:spPr>
          <a:xfrm>
            <a:off x="6094475" y="3570000"/>
            <a:ext cx="2897100" cy="153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500">
                <a:latin typeface="Merriweather"/>
                <a:ea typeface="Merriweather"/>
                <a:cs typeface="Merriweather"/>
                <a:sym typeface="Merriweather"/>
              </a:rPr>
              <a:t>The Customer can search food and place order in the restaurant-service.The customer can also</a:t>
            </a:r>
            <a:r>
              <a:rPr lang="en" sz="1500">
                <a:latin typeface="Merriweather"/>
                <a:ea typeface="Merriweather"/>
                <a:cs typeface="Merriweather"/>
                <a:sym typeface="Merriweather"/>
              </a:rPr>
              <a:t> </a:t>
            </a:r>
            <a:r>
              <a:rPr lang="en" sz="1500">
                <a:latin typeface="Merriweather"/>
                <a:ea typeface="Merriweather"/>
                <a:cs typeface="Merriweather"/>
                <a:sym typeface="Merriweather"/>
              </a:rPr>
              <a:t>search restaurant based on location,fooditem.</a:t>
            </a:r>
            <a:endParaRPr sz="1500">
              <a:latin typeface="Merriweather"/>
              <a:ea typeface="Merriweather"/>
              <a:cs typeface="Merriweather"/>
              <a:sym typeface="Merriweather"/>
            </a:endParaRPr>
          </a:p>
        </p:txBody>
      </p:sp>
      <p:sp>
        <p:nvSpPr>
          <p:cNvPr id="502" name="Google Shape;502;gd76401fc5c_1_0"/>
          <p:cNvSpPr txBox="1"/>
          <p:nvPr>
            <p:ph idx="5" type="title"/>
          </p:nvPr>
        </p:nvSpPr>
        <p:spPr>
          <a:xfrm>
            <a:off x="3274700" y="3220250"/>
            <a:ext cx="2301000" cy="4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Favourite-Service</a:t>
            </a:r>
            <a:endParaRPr/>
          </a:p>
        </p:txBody>
      </p:sp>
      <p:sp>
        <p:nvSpPr>
          <p:cNvPr id="503" name="Google Shape;503;gd76401fc5c_1_0"/>
          <p:cNvSpPr txBox="1"/>
          <p:nvPr>
            <p:ph idx="6" type="subTitle"/>
          </p:nvPr>
        </p:nvSpPr>
        <p:spPr>
          <a:xfrm>
            <a:off x="3563625" y="3570000"/>
            <a:ext cx="2012100" cy="147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500">
                <a:latin typeface="Merriweather"/>
                <a:ea typeface="Merriweather"/>
                <a:cs typeface="Merriweather"/>
                <a:sym typeface="Merriweather"/>
              </a:rPr>
              <a:t>The Customer can add ,delete and view their favourite food in the favourite list.</a:t>
            </a:r>
            <a:endParaRPr sz="1500">
              <a:latin typeface="Merriweather"/>
              <a:ea typeface="Merriweather"/>
              <a:cs typeface="Merriweather"/>
              <a:sym typeface="Merriweather"/>
            </a:endParaRPr>
          </a:p>
        </p:txBody>
      </p:sp>
      <p:pic>
        <p:nvPicPr>
          <p:cNvPr id="504" name="Google Shape;504;gd76401fc5c_1_0"/>
          <p:cNvPicPr preferRelativeResize="0"/>
          <p:nvPr/>
        </p:nvPicPr>
        <p:blipFill>
          <a:blip r:embed="rId3">
            <a:alphaModFix/>
          </a:blip>
          <a:stretch>
            <a:fillRect/>
          </a:stretch>
        </p:blipFill>
        <p:spPr>
          <a:xfrm>
            <a:off x="348025" y="1423825"/>
            <a:ext cx="2695575" cy="1695450"/>
          </a:xfrm>
          <a:prstGeom prst="rect">
            <a:avLst/>
          </a:prstGeom>
          <a:noFill/>
          <a:ln>
            <a:noFill/>
          </a:ln>
        </p:spPr>
      </p:pic>
      <p:pic>
        <p:nvPicPr>
          <p:cNvPr id="505" name="Google Shape;505;gd76401fc5c_1_0"/>
          <p:cNvPicPr preferRelativeResize="0"/>
          <p:nvPr/>
        </p:nvPicPr>
        <p:blipFill>
          <a:blip r:embed="rId4">
            <a:alphaModFix/>
          </a:blip>
          <a:stretch>
            <a:fillRect/>
          </a:stretch>
        </p:blipFill>
        <p:spPr>
          <a:xfrm>
            <a:off x="3345525" y="1363100"/>
            <a:ext cx="2619375" cy="1743075"/>
          </a:xfrm>
          <a:prstGeom prst="rect">
            <a:avLst/>
          </a:prstGeom>
          <a:noFill/>
          <a:ln>
            <a:noFill/>
          </a:ln>
        </p:spPr>
      </p:pic>
      <p:pic>
        <p:nvPicPr>
          <p:cNvPr id="506" name="Google Shape;506;gd76401fc5c_1_0"/>
          <p:cNvPicPr preferRelativeResize="0"/>
          <p:nvPr/>
        </p:nvPicPr>
        <p:blipFill>
          <a:blip r:embed="rId5">
            <a:alphaModFix/>
          </a:blip>
          <a:stretch>
            <a:fillRect/>
          </a:stretch>
        </p:blipFill>
        <p:spPr>
          <a:xfrm>
            <a:off x="6266825" y="1201175"/>
            <a:ext cx="2209800" cy="206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d826f4bed9_2_30"/>
          <p:cNvSpPr txBox="1"/>
          <p:nvPr>
            <p:ph type="title"/>
          </p:nvPr>
        </p:nvSpPr>
        <p:spPr>
          <a:xfrm>
            <a:off x="1574050" y="74375"/>
            <a:ext cx="554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Customer-Service</a:t>
            </a:r>
            <a:endParaRPr/>
          </a:p>
        </p:txBody>
      </p:sp>
      <p:pic>
        <p:nvPicPr>
          <p:cNvPr id="512" name="Google Shape;512;gd826f4bed9_2_30"/>
          <p:cNvPicPr preferRelativeResize="0"/>
          <p:nvPr/>
        </p:nvPicPr>
        <p:blipFill>
          <a:blip r:embed="rId3">
            <a:alphaModFix/>
          </a:blip>
          <a:stretch>
            <a:fillRect/>
          </a:stretch>
        </p:blipFill>
        <p:spPr>
          <a:xfrm>
            <a:off x="1647800" y="757675"/>
            <a:ext cx="5588833" cy="419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diterranean Food Workshop by Slidesgo">
  <a:themeElements>
    <a:clrScheme name="Simple Light">
      <a:dk1>
        <a:srgbClr val="212121"/>
      </a:dk1>
      <a:lt1>
        <a:srgbClr val="FFFFFF"/>
      </a:lt1>
      <a:dk2>
        <a:srgbClr val="9FC9D0"/>
      </a:dk2>
      <a:lt2>
        <a:srgbClr val="88ACB3"/>
      </a:lt2>
      <a:accent1>
        <a:srgbClr val="005761"/>
      </a:accent1>
      <a:accent2>
        <a:srgbClr val="26848F"/>
      </a:accent2>
      <a:accent3>
        <a:srgbClr val="64A9B1"/>
      </a:accent3>
      <a:accent4>
        <a:srgbClr val="A0D4DA"/>
      </a:accent4>
      <a:accent5>
        <a:srgbClr val="C5EAEE"/>
      </a:accent5>
      <a:accent6>
        <a:srgbClr val="9E9E9E"/>
      </a:accent6>
      <a:hlink>
        <a:srgbClr val="18DB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